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8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</p:sldIdLst>
  <p:sldSz cx="18288000" cy="10287000"/>
  <p:notesSz cx="6858000" cy="9144000"/>
  <p:embeddedFontLst>
    <p:embeddedFont>
      <p:font typeface="Proxima Nova Semibold" panose="020B0604020202020204" charset="0"/>
      <p:regular r:id="rId81"/>
      <p:bold r:id="rId82"/>
      <p:boldItalic r:id="rId83"/>
    </p:embeddedFont>
    <p:embeddedFont>
      <p:font typeface="Proxima Nova" panose="020B060402020202020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479AA-1188-46D5-84F2-6A872CF9E262}">
  <a:tblStyle styleId="{F12479AA-1188-46D5-84F2-6A872CF9E262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font" Target="fonts/font4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7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2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3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03a51cc0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a03a51cc0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62bdfab06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62bdfab06_0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6f911c6f3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6f911c6f3_2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a047d35a60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a047d35a60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6f911c6f3_2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6f911c6f3_2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047d35a6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047d35a6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603d3ff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603d3ff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f09c64a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f09c64a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047d35a6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047d35a6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a883c24b9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a883c24b9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4b803e0d4_9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4b803e0d4_9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a4b803e0d4_9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a4b803e0d4_9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a4b803e0d4_9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a4b803e0d4_9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6f911c6f3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6f911c6f3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6f911c6f3_2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6f911c6f3_2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f911c6f3_2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f911c6f3_2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9c61cce1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9c61cce1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75697e66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75697e66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6f911c6f3_2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86f911c6f3_2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99cbc9c2de_2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99cbc9c2de_2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f911c6f3_2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f911c6f3_2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f911c6f3_2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6f911c6f3_2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3d04d3dd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3d04d3dd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a75697e66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a75697e66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a47d01eb0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a47d01eb0d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47d01eb0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47d01eb0d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a47d01eb0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a47d01eb0d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a75697e66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a75697e66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86f911c6f3_2_2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86f911c6f3_2_2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a47d01eb0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a47d01eb0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86f911c6f3_2_2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86f911c6f3_2_2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a47d01eb0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a47d01eb0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86f911c6f3_2_2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86f911c6f3_2_2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86f911c6f3_2_2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86f911c6f3_2_2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86f911c6f3_2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86f911c6f3_2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9b1f32a38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9b1f32a38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a4b803e0d4_5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a4b803e0d4_5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a03a51cc0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a03a51cc0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a03a51cc0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a03a51cc02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047d35a6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047d35a6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a75697e66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a75697e66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a62bdfab06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a62bdfab06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62bdfab06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62bdfab06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a047d35a6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a047d35a6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9f09c64a5c_1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9f09c64a5c_1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a03a51cc02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a03a51cc02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a03a51cc0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a03a51cc0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86f911c6f3_2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86f911c6f3_2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86f911c6f3_2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86f911c6f3_2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86f911c6f3_2_1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86f911c6f3_2_1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872e112002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872e112002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86f911c6f3_2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86f911c6f3_2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872e112002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872e112002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03a51cc0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03a51cc0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86f911c6f3_2_3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86f911c6f3_2_3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9b1f32a38e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9b1f32a38e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872e1aa85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872e1aa85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03a51cc02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03a51cc02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9b1f32a38e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9b1f32a38e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99cbc9c2de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99cbc9c2de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99cbc9c2de_2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99cbc9c2de_2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99cbc9c2de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99cbc9c2de_2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99cbc9c2de_2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99cbc9c2de_2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99cbc9c2de_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99cbc9c2de_2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99cbc9c2de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99cbc9c2de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bg>
      <p:bgPr>
        <a:solidFill>
          <a:schemeClr val="lt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1" name="Google Shape;391;p2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bg>
      <p:bgPr>
        <a:solidFill>
          <a:schemeClr val="lt2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7" name="Google Shape;397;p2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03" name="Google Shape;403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7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09" name="Google Shape;409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0" name="Google Shape;410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кой">
  <p:cSld name="CUSTOM_3_1_1_2_2_2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9254356" y="3026991"/>
            <a:ext cx="8371500" cy="5060700"/>
          </a:xfrm>
          <a:prstGeom prst="roundRect">
            <a:avLst>
              <a:gd name="adj" fmla="val 4076"/>
            </a:avLst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7" name="Google Shape;417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551850" y="2952000"/>
            <a:ext cx="8592300" cy="5205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423" name="Google Shape;423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24" name="Google Shape;424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8"/>
          <p:cNvSpPr txBox="1"/>
          <p:nvPr/>
        </p:nvSpPr>
        <p:spPr>
          <a:xfrm>
            <a:off x="11103650" y="518940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пунктирную рамку)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bg>
      <p:bgPr>
        <a:solidFill>
          <a:schemeClr val="lt2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2" name="Google Shape;432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7" name="Google Shape;437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/>
          <p:nvPr/>
        </p:nvSpPr>
        <p:spPr>
          <a:xfrm>
            <a:off x="1135125" y="2302850"/>
            <a:ext cx="6016500" cy="6016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 txBox="1"/>
          <p:nvPr/>
        </p:nvSpPr>
        <p:spPr>
          <a:xfrm>
            <a:off x="1488544" y="5044975"/>
            <a:ext cx="53196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Semibold"/>
              <a:buNone/>
              <a:defRPr sz="3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bg>
      <p:bgPr>
        <a:solidFill>
          <a:schemeClr val="lt2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48" name="Google Shape;448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3" name="Google Shape;453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3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Font typeface="Proxima Nova Semibold"/>
              <a:buNone/>
              <a:defRPr sz="96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58" name="Google Shape;458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9" name="Google Shape;459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bg>
      <p:bgPr>
        <a:solidFill>
          <a:schemeClr val="l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/>
          <p:nvPr/>
        </p:nvSpPr>
        <p:spPr>
          <a:xfrm>
            <a:off x="1044475" y="1288900"/>
            <a:ext cx="5795700" cy="57957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 txBox="1"/>
          <p:nvPr/>
        </p:nvSpPr>
        <p:spPr>
          <a:xfrm>
            <a:off x="1631325" y="392395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1"/>
          <p:cNvSpPr txBox="1">
            <a:spLocks noGrp="1"/>
          </p:cNvSpPr>
          <p:nvPr>
            <p:ph type="subTitle" idx="1"/>
          </p:nvPr>
        </p:nvSpPr>
        <p:spPr>
          <a:xfrm>
            <a:off x="7697850" y="3956450"/>
            <a:ext cx="100383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7697850" y="1468800"/>
            <a:ext cx="100383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subTitle" idx="2"/>
          </p:nvPr>
        </p:nvSpPr>
        <p:spPr>
          <a:xfrm>
            <a:off x="8393025" y="59256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7606575" y="5292000"/>
            <a:ext cx="722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Аккаунты в соц.сетях</a:t>
            </a:r>
            <a:endParaRPr sz="24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7654890" y="6087600"/>
            <a:ext cx="499901" cy="499901"/>
            <a:chOff x="1190625" y="238125"/>
            <a:chExt cx="4905800" cy="4905800"/>
          </a:xfrm>
        </p:grpSpPr>
        <p:sp>
          <p:nvSpPr>
            <p:cNvPr id="472" name="Google Shape;472;p3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1"/>
          <p:cNvGrpSpPr/>
          <p:nvPr/>
        </p:nvGrpSpPr>
        <p:grpSpPr>
          <a:xfrm>
            <a:off x="7654612" y="6840000"/>
            <a:ext cx="500468" cy="500468"/>
            <a:chOff x="1190625" y="238125"/>
            <a:chExt cx="5186200" cy="5186200"/>
          </a:xfrm>
        </p:grpSpPr>
        <p:sp>
          <p:nvSpPr>
            <p:cNvPr id="475" name="Google Shape;475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7654911" y="7567794"/>
            <a:ext cx="500468" cy="500468"/>
            <a:chOff x="1190625" y="238125"/>
            <a:chExt cx="5186200" cy="5186200"/>
          </a:xfrm>
        </p:grpSpPr>
        <p:sp>
          <p:nvSpPr>
            <p:cNvPr id="478" name="Google Shape;478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7654911" y="8323200"/>
            <a:ext cx="500468" cy="500468"/>
            <a:chOff x="1190625" y="238125"/>
            <a:chExt cx="5186200" cy="5186200"/>
          </a:xfrm>
        </p:grpSpPr>
        <p:sp>
          <p:nvSpPr>
            <p:cNvPr id="481" name="Google Shape;481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84" name="Google Shape;484;p3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1"/>
          <p:cNvSpPr txBox="1">
            <a:spLocks noGrp="1"/>
          </p:cNvSpPr>
          <p:nvPr>
            <p:ph type="subTitle" idx="3"/>
          </p:nvPr>
        </p:nvSpPr>
        <p:spPr>
          <a:xfrm>
            <a:off x="8393025" y="66672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1"/>
          <p:cNvSpPr txBox="1">
            <a:spLocks noGrp="1"/>
          </p:cNvSpPr>
          <p:nvPr>
            <p:ph type="subTitle" idx="4"/>
          </p:nvPr>
        </p:nvSpPr>
        <p:spPr>
          <a:xfrm>
            <a:off x="8393025" y="7415694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1"/>
          <p:cNvSpPr txBox="1">
            <a:spLocks noGrp="1"/>
          </p:cNvSpPr>
          <p:nvPr>
            <p:ph type="subTitle" idx="5"/>
          </p:nvPr>
        </p:nvSpPr>
        <p:spPr>
          <a:xfrm>
            <a:off x="8393025" y="8163128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bg>
      <p:bgPr>
        <a:solidFill>
          <a:schemeClr val="lt2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/>
          <p:nvPr/>
        </p:nvSpPr>
        <p:spPr>
          <a:xfrm>
            <a:off x="566050" y="552662"/>
            <a:ext cx="4290900" cy="4290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1000530" y="2351146"/>
            <a:ext cx="3422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2"/>
          <p:cNvSpPr txBox="1">
            <a:spLocks noGrp="1"/>
          </p:cNvSpPr>
          <p:nvPr>
            <p:ph type="subTitle" idx="1"/>
          </p:nvPr>
        </p:nvSpPr>
        <p:spPr>
          <a:xfrm>
            <a:off x="6269100" y="3455450"/>
            <a:ext cx="100038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/>
          </p:nvPr>
        </p:nvSpPr>
        <p:spPr>
          <a:xfrm>
            <a:off x="6268650" y="980391"/>
            <a:ext cx="95970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32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98000" rIns="36000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7" name="Google Shape;497;p3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98" name="Google Shape;498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2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32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551700" y="8561925"/>
            <a:ext cx="28584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6269103" y="8402679"/>
            <a:ext cx="496958" cy="499901"/>
            <a:chOff x="1190625" y="238125"/>
            <a:chExt cx="4905800" cy="4905800"/>
          </a:xfrm>
        </p:grpSpPr>
        <p:sp>
          <p:nvSpPr>
            <p:cNvPr id="506" name="Google Shape;506;p32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6268789" y="9144186"/>
            <a:ext cx="497357" cy="500468"/>
            <a:chOff x="1190625" y="238125"/>
            <a:chExt cx="5186200" cy="5186200"/>
          </a:xfrm>
        </p:grpSpPr>
        <p:sp>
          <p:nvSpPr>
            <p:cNvPr id="509" name="Google Shape;509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2"/>
          <p:cNvGrpSpPr/>
          <p:nvPr/>
        </p:nvGrpSpPr>
        <p:grpSpPr>
          <a:xfrm>
            <a:off x="11974498" y="8402463"/>
            <a:ext cx="498394" cy="500468"/>
            <a:chOff x="1190625" y="238125"/>
            <a:chExt cx="5186200" cy="5186200"/>
          </a:xfrm>
        </p:grpSpPr>
        <p:sp>
          <p:nvSpPr>
            <p:cNvPr id="512" name="Google Shape;512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2"/>
          <p:cNvGrpSpPr/>
          <p:nvPr/>
        </p:nvGrpSpPr>
        <p:grpSpPr>
          <a:xfrm>
            <a:off x="11974498" y="9144254"/>
            <a:ext cx="498394" cy="500468"/>
            <a:chOff x="1190625" y="238125"/>
            <a:chExt cx="5186200" cy="5186200"/>
          </a:xfrm>
        </p:grpSpPr>
        <p:sp>
          <p:nvSpPr>
            <p:cNvPr id="515" name="Google Shape;515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32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bg>
      <p:bgPr>
        <a:solidFill>
          <a:schemeClr val="lt2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3" name="Google Shape;52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8" name="Google Shape;528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33" name="Google Shape;53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33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541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6305825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12015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541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6305825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12015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3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33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33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33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49" name="Google Shape;549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0" name="Google Shape;550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bg>
      <p:bgPr>
        <a:solidFill>
          <a:schemeClr val="lt2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7" name="Google Shape;55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2" name="Google Shape;562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7" name="Google Shape;56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34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72" name="Google Shape;572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3" name="Google Shape;573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3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34"/>
          <p:cNvSpPr/>
          <p:nvPr/>
        </p:nvSpPr>
        <p:spPr>
          <a:xfrm>
            <a:off x="547200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"/>
          <p:cNvSpPr/>
          <p:nvPr/>
        </p:nvSpPr>
        <p:spPr>
          <a:xfrm>
            <a:off x="6268638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12002275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4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bg>
      <p:bgPr>
        <a:solidFill>
          <a:schemeClr val="lt2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5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35"/>
          <p:cNvSpPr txBox="1">
            <a:spLocks noGrp="1"/>
          </p:cNvSpPr>
          <p:nvPr>
            <p:ph type="title"/>
          </p:nvPr>
        </p:nvSpPr>
        <p:spPr>
          <a:xfrm>
            <a:off x="4856925" y="5435566"/>
            <a:ext cx="8574000" cy="32184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3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35"/>
          <p:cNvSpPr txBox="1">
            <a:spLocks noGrp="1"/>
          </p:cNvSpPr>
          <p:nvPr>
            <p:ph type="subTitle" idx="2"/>
          </p:nvPr>
        </p:nvSpPr>
        <p:spPr>
          <a:xfrm>
            <a:off x="4856925" y="2217166"/>
            <a:ext cx="8574000" cy="3218400"/>
          </a:xfrm>
          <a:prstGeom prst="rect">
            <a:avLst/>
          </a:prstGeom>
        </p:spPr>
        <p:txBody>
          <a:bodyPr spcFirstLastPara="1" wrap="square" lIns="0" tIns="144000" rIns="91425" bIns="0" anchor="t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0"/>
              <a:buFont typeface="Proxima Nova Semibold"/>
              <a:buNone/>
              <a:defRPr sz="23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90" name="Google Shape;590;p3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91" name="Google Shape;591;p3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chemeClr val="lt2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14336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0" name="Google Shape;600;p3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01" name="Google Shape;601;p3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chemeClr val="lt2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37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08" name="Google Shape;608;p37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2"/>
          </p:nvPr>
        </p:nvSpPr>
        <p:spPr>
          <a:xfrm>
            <a:off x="7859300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3"/>
          </p:nvPr>
        </p:nvSpPr>
        <p:spPr>
          <a:xfrm>
            <a:off x="12074125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13" name="Google Shape;613;p3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14" name="Google Shape;614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11230863" y="8956775"/>
            <a:ext cx="684000" cy="6840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7"/>
          <p:cNvGrpSpPr/>
          <p:nvPr/>
        </p:nvGrpSpPr>
        <p:grpSpPr>
          <a:xfrm>
            <a:off x="11230921" y="8956178"/>
            <a:ext cx="683869" cy="683869"/>
            <a:chOff x="1190625" y="193738"/>
            <a:chExt cx="4905800" cy="4905800"/>
          </a:xfrm>
        </p:grpSpPr>
        <p:sp>
          <p:nvSpPr>
            <p:cNvPr id="621" name="Google Shape;621;p37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7"/>
          <p:cNvGrpSpPr/>
          <p:nvPr/>
        </p:nvGrpSpPr>
        <p:grpSpPr>
          <a:xfrm>
            <a:off x="7019517" y="8956750"/>
            <a:ext cx="684060" cy="684060"/>
            <a:chOff x="1190625" y="238125"/>
            <a:chExt cx="5186200" cy="5186200"/>
          </a:xfrm>
        </p:grpSpPr>
        <p:sp>
          <p:nvSpPr>
            <p:cNvPr id="624" name="Google Shape;624;p37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27" name="Google Shape;627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chemeClr val="lt2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33" name="Google Shape;633;p38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8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2"/>
          </p:nvPr>
        </p:nvSpPr>
        <p:spPr>
          <a:xfrm>
            <a:off x="1432406" y="5685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3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38" name="Google Shape;638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3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643" name="Google Shape;643;p38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44" name="Google Shape;644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551846" y="6939578"/>
            <a:ext cx="683869" cy="683869"/>
            <a:chOff x="1190625" y="193738"/>
            <a:chExt cx="4905800" cy="4905800"/>
          </a:xfrm>
        </p:grpSpPr>
        <p:sp>
          <p:nvSpPr>
            <p:cNvPr id="649" name="Google Shape;649;p38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51" name="Google Shape;651;p38"/>
          <p:cNvGrpSpPr/>
          <p:nvPr/>
        </p:nvGrpSpPr>
        <p:grpSpPr>
          <a:xfrm>
            <a:off x="551842" y="5738350"/>
            <a:ext cx="684060" cy="684060"/>
            <a:chOff x="7019517" y="8956750"/>
            <a:chExt cx="684060" cy="684060"/>
          </a:xfrm>
        </p:grpSpPr>
        <p:sp>
          <p:nvSpPr>
            <p:cNvPr id="652" name="Google Shape;652;p38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4" name="Google Shape;654;p38"/>
          <p:cNvSpPr txBox="1">
            <a:spLocks noGrp="1"/>
          </p:cNvSpPr>
          <p:nvPr>
            <p:ph type="subTitle" idx="3"/>
          </p:nvPr>
        </p:nvSpPr>
        <p:spPr>
          <a:xfrm>
            <a:off x="1432406" y="6921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chemeClr val="l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57" name="Google Shape;657;p3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9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9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9089997" y="7644591"/>
            <a:ext cx="2932500" cy="22983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39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chemeClr val="lt2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40"/>
          <p:cNvSpPr txBox="1">
            <a:spLocks noGrp="1"/>
          </p:cNvSpPr>
          <p:nvPr>
            <p:ph type="subTitle" idx="1"/>
          </p:nvPr>
        </p:nvSpPr>
        <p:spPr>
          <a:xfrm>
            <a:off x="9136434" y="6096918"/>
            <a:ext cx="2790000" cy="2186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70" name="Google Shape;670;p4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71" name="Google Shape;671;p4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4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chemeClr val="lt2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9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1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83" name="Google Shape;683;p4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41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chemeClr val="lt2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2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94" name="Google Shape;694;p4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95" name="Google Shape;695;p4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2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p4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chemeClr val="lt2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3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3"/>
          <p:cNvSpPr/>
          <p:nvPr/>
        </p:nvSpPr>
        <p:spPr>
          <a:xfrm>
            <a:off x="9143693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07" name="Google Shape;707;p4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chemeClr val="lt2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4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4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18" name="Google Shape;718;p4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19" name="Google Shape;719;p4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44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4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roxima Nova Semibold"/>
              <a:buNone/>
              <a:defRPr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chemeClr val="lt2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"/>
          <p:cNvSpPr/>
          <p:nvPr/>
        </p:nvSpPr>
        <p:spPr>
          <a:xfrm>
            <a:off x="9037655" y="623009"/>
            <a:ext cx="8413500" cy="841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9602760" y="1144088"/>
            <a:ext cx="8365800" cy="83655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29" name="Google Shape;729;p4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30" name="Google Shape;730;p4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45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85920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4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45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EeIeY4_ybcJmGMg6DGL1SdrHzocHd9Ml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7.xml"/><Relationship Id="rId4" Type="http://schemas.openxmlformats.org/officeDocument/2006/relationships/slide" Target="slide5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unsplash.com/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hyperlink" Target="https://pixabay.com/ru/" TargetMode="External"/><Relationship Id="rId4" Type="http://schemas.openxmlformats.org/officeDocument/2006/relationships/hyperlink" Target="https://www.pexels.com/ru-ru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"/>
          <p:cNvSpPr txBox="1"/>
          <p:nvPr/>
        </p:nvSpPr>
        <p:spPr>
          <a:xfrm>
            <a:off x="9144000" y="489600"/>
            <a:ext cx="5699700" cy="9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Основной текст, 18/1.0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Привязывается к базовым линиям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Проснувшись однажды утром после беспокойного сна, Грегор Замза обнаружил, что он у себя в постели превратился в страшное насекомое. Лежа на панцирнотвердой спине, он видел, стоило ему приподнять голову, свой коричневый, выпуклый, разделенный дугообразными чешуйками живот, на верхушке которого еле держалось готовое вот-вот окончательно сползти одеяло. Его многочисленные, убого тонкие по сравнению с остальным телом ножки беспомощно копошились у него перед глазами. «Что со мной случилось?» — подумал он. Это не было сном. Его комната, настоящая, разве что слишком маленькая, но обычная комната, мирно покоилась в своих четырех хорошо знакомых стенах. Над столом, где были разложены распакованные образцы сукон — Замза был коммивояжером, — висел портрет, который он недавно вырезал из иллюстрированного журнала и вставил в красивую золоченую рамку. На портрете была изображена дама в меховой шляпе и боа, она сидела очень прямо и протягивала зрителю тяжелую меховую муфту, в которой целиком исчезала ее рука. Затем взгляд Грегора устремился в окно, и пасмурная погода — слышно было, как по жести подоконника стучат капли дождя — привела его и вовсе в грустное настроение. «Хорошо бы еще немного поспать и забыть всю эту чепуху», — подумал он, но это было совершенно неосуществимо, он привык спать на правом боку, а в теперешнем своем...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551850" y="489600"/>
            <a:ext cx="71469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Заголовок слайда, 56/0.8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43" name="Google Shape;743;p46"/>
          <p:cNvSpPr txBox="1"/>
          <p:nvPr/>
        </p:nvSpPr>
        <p:spPr>
          <a:xfrm>
            <a:off x="550900" y="2217225"/>
            <a:ext cx="71472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Подзаголовки, 30/1.0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44" name="Google Shape;744;p46"/>
          <p:cNvGrpSpPr/>
          <p:nvPr/>
        </p:nvGrpSpPr>
        <p:grpSpPr>
          <a:xfrm>
            <a:off x="16273202" y="1714642"/>
            <a:ext cx="504510" cy="504510"/>
            <a:chOff x="5372100" y="3505200"/>
            <a:chExt cx="666900" cy="666900"/>
          </a:xfrm>
        </p:grpSpPr>
        <p:sp>
          <p:nvSpPr>
            <p:cNvPr id="745" name="Google Shape;745;p4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6"/>
            <p:cNvSpPr txBox="1"/>
            <p:nvPr/>
          </p:nvSpPr>
          <p:spPr>
            <a:xfrm>
              <a:off x="5440737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1</a:t>
              </a:r>
              <a:endParaRPr sz="16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747" name="Google Shape;747;p46"/>
          <p:cNvSpPr txBox="1"/>
          <p:nvPr/>
        </p:nvSpPr>
        <p:spPr>
          <a:xfrm>
            <a:off x="16273050" y="489600"/>
            <a:ext cx="1464600" cy="12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Текст для сносок и примечаний,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14/1.0. Привязы- вается к базо-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вым линиям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46"/>
          <p:cNvSpPr txBox="1"/>
          <p:nvPr/>
        </p:nvSpPr>
        <p:spPr>
          <a:xfrm>
            <a:off x="550900" y="3196275"/>
            <a:ext cx="71481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Подзаголовки, 24/1.0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46"/>
          <p:cNvSpPr txBox="1"/>
          <p:nvPr/>
        </p:nvSpPr>
        <p:spPr>
          <a:xfrm>
            <a:off x="550900" y="6177600"/>
            <a:ext cx="71472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Заголовок шмуцтитула,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96/0.8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552000" y="2462338"/>
            <a:ext cx="10004250" cy="4896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551843" y="3452400"/>
            <a:ext cx="10004407" cy="5004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Performance-маркетинг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551993" y="4442400"/>
            <a:ext cx="10004257" cy="504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 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551993" y="5435938"/>
            <a:ext cx="10004257" cy="4896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 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551993" y="6422338"/>
            <a:ext cx="10004257" cy="4896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 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551993" y="7416000"/>
            <a:ext cx="10004257" cy="486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 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551893" y="8409475"/>
            <a:ext cx="10004357" cy="4896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6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План занятия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6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План занятия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07" name="Google Shape;907;p56"/>
          <p:cNvGrpSpPr/>
          <p:nvPr/>
        </p:nvGrpSpPr>
        <p:grpSpPr>
          <a:xfrm>
            <a:off x="552000" y="2463188"/>
            <a:ext cx="8591850" cy="489725"/>
            <a:chOff x="552000" y="2462275"/>
            <a:chExt cx="8591850" cy="489725"/>
          </a:xfrm>
        </p:grpSpPr>
        <p:sp>
          <p:nvSpPr>
            <p:cNvPr id="908" name="Google Shape;908;p56"/>
            <p:cNvSpPr txBox="1"/>
            <p:nvPr/>
          </p:nvSpPr>
          <p:spPr>
            <a:xfrm>
              <a:off x="19810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9" name="Google Shape;909;p5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910" name="Google Shape;910;p56"/>
          <p:cNvGrpSpPr/>
          <p:nvPr/>
        </p:nvGrpSpPr>
        <p:grpSpPr>
          <a:xfrm>
            <a:off x="551843" y="3452400"/>
            <a:ext cx="8592007" cy="500400"/>
            <a:chOff x="551843" y="3452400"/>
            <a:chExt cx="8592007" cy="500400"/>
          </a:xfrm>
        </p:grpSpPr>
        <p:sp>
          <p:nvSpPr>
            <p:cNvPr id="911" name="Google Shape;911;p56"/>
            <p:cNvSpPr txBox="1"/>
            <p:nvPr/>
          </p:nvSpPr>
          <p:spPr>
            <a:xfrm>
              <a:off x="1981050" y="3452400"/>
              <a:ext cx="71628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Performance-маркетинг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2" name="Google Shape;912;p56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913" name="Google Shape;913;p56"/>
          <p:cNvGrpSpPr/>
          <p:nvPr/>
        </p:nvGrpSpPr>
        <p:grpSpPr>
          <a:xfrm>
            <a:off x="551993" y="4442400"/>
            <a:ext cx="8591857" cy="504000"/>
            <a:chOff x="551993" y="4442400"/>
            <a:chExt cx="8591857" cy="504000"/>
          </a:xfrm>
        </p:grpSpPr>
        <p:sp>
          <p:nvSpPr>
            <p:cNvPr id="914" name="Google Shape;914;p56"/>
            <p:cNvSpPr txBox="1"/>
            <p:nvPr/>
          </p:nvSpPr>
          <p:spPr>
            <a:xfrm>
              <a:off x="1981050" y="4442400"/>
              <a:ext cx="71628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 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5" name="Google Shape;915;p56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916" name="Google Shape;916;p56"/>
          <p:cNvGrpSpPr/>
          <p:nvPr/>
        </p:nvGrpSpPr>
        <p:grpSpPr>
          <a:xfrm>
            <a:off x="551993" y="5435938"/>
            <a:ext cx="8591857" cy="489600"/>
            <a:chOff x="551993" y="5435938"/>
            <a:chExt cx="8591857" cy="489600"/>
          </a:xfrm>
        </p:grpSpPr>
        <p:sp>
          <p:nvSpPr>
            <p:cNvPr id="917" name="Google Shape;917;p56"/>
            <p:cNvSpPr txBox="1"/>
            <p:nvPr/>
          </p:nvSpPr>
          <p:spPr>
            <a:xfrm>
              <a:off x="1981050" y="5435938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 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8" name="Google Shape;918;p56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919" name="Google Shape;919;p56"/>
          <p:cNvGrpSpPr/>
          <p:nvPr/>
        </p:nvGrpSpPr>
        <p:grpSpPr>
          <a:xfrm>
            <a:off x="9144093" y="2463250"/>
            <a:ext cx="8591757" cy="489600"/>
            <a:chOff x="9144093" y="2464225"/>
            <a:chExt cx="8591757" cy="489600"/>
          </a:xfrm>
        </p:grpSpPr>
        <p:sp>
          <p:nvSpPr>
            <p:cNvPr id="920" name="Google Shape;920;p56"/>
            <p:cNvSpPr txBox="1"/>
            <p:nvPr/>
          </p:nvSpPr>
          <p:spPr>
            <a:xfrm>
              <a:off x="10556250" y="2464225"/>
              <a:ext cx="71796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 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9144093" y="246602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922" name="Google Shape;922;p56"/>
          <p:cNvGrpSpPr/>
          <p:nvPr/>
        </p:nvGrpSpPr>
        <p:grpSpPr>
          <a:xfrm>
            <a:off x="9144093" y="3459594"/>
            <a:ext cx="8591757" cy="486013"/>
            <a:chOff x="9144093" y="3457888"/>
            <a:chExt cx="8591757" cy="486013"/>
          </a:xfrm>
        </p:grpSpPr>
        <p:sp>
          <p:nvSpPr>
            <p:cNvPr id="923" name="Google Shape;923;p56"/>
            <p:cNvSpPr txBox="1"/>
            <p:nvPr/>
          </p:nvSpPr>
          <p:spPr>
            <a:xfrm>
              <a:off x="10556250" y="3457900"/>
              <a:ext cx="71796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 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9144093" y="345788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925" name="Google Shape;925;p56"/>
          <p:cNvGrpSpPr/>
          <p:nvPr/>
        </p:nvGrpSpPr>
        <p:grpSpPr>
          <a:xfrm>
            <a:off x="9143993" y="4449600"/>
            <a:ext cx="8591857" cy="489600"/>
            <a:chOff x="9143993" y="4451375"/>
            <a:chExt cx="8591857" cy="489600"/>
          </a:xfrm>
        </p:grpSpPr>
        <p:sp>
          <p:nvSpPr>
            <p:cNvPr id="926" name="Google Shape;926;p56"/>
            <p:cNvSpPr txBox="1"/>
            <p:nvPr/>
          </p:nvSpPr>
          <p:spPr>
            <a:xfrm>
              <a:off x="10556250" y="4451375"/>
              <a:ext cx="71796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7" name="Google Shape;927;p56"/>
            <p:cNvSpPr/>
            <p:nvPr/>
          </p:nvSpPr>
          <p:spPr>
            <a:xfrm>
              <a:off x="9143993" y="4453163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6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57"/>
          <p:cNvGrpSpPr/>
          <p:nvPr/>
        </p:nvGrpSpPr>
        <p:grpSpPr>
          <a:xfrm>
            <a:off x="551850" y="2952000"/>
            <a:ext cx="4305000" cy="1245600"/>
            <a:chOff x="551850" y="2952000"/>
            <a:chExt cx="4305000" cy="1245600"/>
          </a:xfrm>
        </p:grpSpPr>
        <p:sp>
          <p:nvSpPr>
            <p:cNvPr id="933" name="Google Shape;933;p57"/>
            <p:cNvSpPr/>
            <p:nvPr/>
          </p:nvSpPr>
          <p:spPr>
            <a:xfrm>
              <a:off x="551850" y="2952000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934" name="Google Shape;934;p57"/>
            <p:cNvSpPr txBox="1"/>
            <p:nvPr/>
          </p:nvSpPr>
          <p:spPr>
            <a:xfrm>
              <a:off x="1981050" y="2952000"/>
              <a:ext cx="28758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35" name="Google Shape;935;p57"/>
          <p:cNvGrpSpPr/>
          <p:nvPr/>
        </p:nvGrpSpPr>
        <p:grpSpPr>
          <a:xfrm>
            <a:off x="4856930" y="2952298"/>
            <a:ext cx="4286920" cy="1245602"/>
            <a:chOff x="4856930" y="2952298"/>
            <a:chExt cx="4286920" cy="1245602"/>
          </a:xfrm>
        </p:grpSpPr>
        <p:sp>
          <p:nvSpPr>
            <p:cNvPr id="936" name="Google Shape;936;p57"/>
            <p:cNvSpPr/>
            <p:nvPr/>
          </p:nvSpPr>
          <p:spPr>
            <a:xfrm>
              <a:off x="4856930" y="2952298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937" name="Google Shape;937;p57"/>
            <p:cNvSpPr txBox="1"/>
            <p:nvPr/>
          </p:nvSpPr>
          <p:spPr>
            <a:xfrm>
              <a:off x="6268650" y="2952300"/>
              <a:ext cx="2875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Performance-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38" name="Google Shape;938;p57"/>
          <p:cNvGrpSpPr/>
          <p:nvPr/>
        </p:nvGrpSpPr>
        <p:grpSpPr>
          <a:xfrm>
            <a:off x="9143838" y="2952200"/>
            <a:ext cx="4272613" cy="1245698"/>
            <a:chOff x="9143838" y="2952200"/>
            <a:chExt cx="4272613" cy="1245698"/>
          </a:xfrm>
        </p:grpSpPr>
        <p:sp>
          <p:nvSpPr>
            <p:cNvPr id="939" name="Google Shape;939;p57"/>
            <p:cNvSpPr/>
            <p:nvPr/>
          </p:nvSpPr>
          <p:spPr>
            <a:xfrm>
              <a:off x="9143838" y="2952298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  <p:sp>
          <p:nvSpPr>
            <p:cNvPr id="940" name="Google Shape;940;p57"/>
            <p:cNvSpPr txBox="1"/>
            <p:nvPr/>
          </p:nvSpPr>
          <p:spPr>
            <a:xfrm>
              <a:off x="10556250" y="2952200"/>
              <a:ext cx="2860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41" name="Google Shape;941;p57"/>
          <p:cNvGrpSpPr/>
          <p:nvPr/>
        </p:nvGrpSpPr>
        <p:grpSpPr>
          <a:xfrm>
            <a:off x="551850" y="5428801"/>
            <a:ext cx="4305000" cy="1245600"/>
            <a:chOff x="551850" y="5428801"/>
            <a:chExt cx="4305000" cy="1245600"/>
          </a:xfrm>
        </p:grpSpPr>
        <p:sp>
          <p:nvSpPr>
            <p:cNvPr id="942" name="Google Shape;942;p57"/>
            <p:cNvSpPr/>
            <p:nvPr/>
          </p:nvSpPr>
          <p:spPr>
            <a:xfrm>
              <a:off x="551850" y="5428801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  <p:sp>
          <p:nvSpPr>
            <p:cNvPr id="943" name="Google Shape;943;p57"/>
            <p:cNvSpPr txBox="1"/>
            <p:nvPr/>
          </p:nvSpPr>
          <p:spPr>
            <a:xfrm>
              <a:off x="1981050" y="5436000"/>
              <a:ext cx="28758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44" name="Google Shape;944;p57"/>
          <p:cNvGrpSpPr/>
          <p:nvPr/>
        </p:nvGrpSpPr>
        <p:grpSpPr>
          <a:xfrm>
            <a:off x="4856930" y="5428951"/>
            <a:ext cx="4330120" cy="1245600"/>
            <a:chOff x="4856930" y="5428951"/>
            <a:chExt cx="4330120" cy="1245600"/>
          </a:xfrm>
        </p:grpSpPr>
        <p:sp>
          <p:nvSpPr>
            <p:cNvPr id="945" name="Google Shape;945;p57"/>
            <p:cNvSpPr/>
            <p:nvPr/>
          </p:nvSpPr>
          <p:spPr>
            <a:xfrm>
              <a:off x="4856930" y="5428951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  <p:sp>
          <p:nvSpPr>
            <p:cNvPr id="946" name="Google Shape;946;p57"/>
            <p:cNvSpPr txBox="1"/>
            <p:nvPr/>
          </p:nvSpPr>
          <p:spPr>
            <a:xfrm>
              <a:off x="6268650" y="5436001"/>
              <a:ext cx="2918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47" name="Google Shape;947;p57"/>
          <p:cNvGrpSpPr/>
          <p:nvPr/>
        </p:nvGrpSpPr>
        <p:grpSpPr>
          <a:xfrm>
            <a:off x="9143838" y="5421750"/>
            <a:ext cx="4272613" cy="1245600"/>
            <a:chOff x="9143838" y="5421750"/>
            <a:chExt cx="4272613" cy="1245600"/>
          </a:xfrm>
        </p:grpSpPr>
        <p:sp>
          <p:nvSpPr>
            <p:cNvPr id="948" name="Google Shape;948;p57"/>
            <p:cNvSpPr/>
            <p:nvPr/>
          </p:nvSpPr>
          <p:spPr>
            <a:xfrm>
              <a:off x="9143838" y="5421750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  <p:sp>
          <p:nvSpPr>
            <p:cNvPr id="949" name="Google Shape;949;p57"/>
            <p:cNvSpPr txBox="1"/>
            <p:nvPr/>
          </p:nvSpPr>
          <p:spPr>
            <a:xfrm>
              <a:off x="10556250" y="5428800"/>
              <a:ext cx="28602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0" name="Google Shape;950;p57"/>
          <p:cNvGrpSpPr/>
          <p:nvPr/>
        </p:nvGrpSpPr>
        <p:grpSpPr>
          <a:xfrm>
            <a:off x="551844" y="7905596"/>
            <a:ext cx="4305006" cy="1245600"/>
            <a:chOff x="551844" y="7905596"/>
            <a:chExt cx="4305006" cy="1245600"/>
          </a:xfrm>
        </p:grpSpPr>
        <p:sp>
          <p:nvSpPr>
            <p:cNvPr id="951" name="Google Shape;951;p57"/>
            <p:cNvSpPr/>
            <p:nvPr/>
          </p:nvSpPr>
          <p:spPr>
            <a:xfrm>
              <a:off x="551844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  <p:sp>
          <p:nvSpPr>
            <p:cNvPr id="952" name="Google Shape;952;p57"/>
            <p:cNvSpPr txBox="1"/>
            <p:nvPr/>
          </p:nvSpPr>
          <p:spPr>
            <a:xfrm>
              <a:off x="1981050" y="7905600"/>
              <a:ext cx="2875800" cy="12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3" name="Google Shape;953;p57"/>
          <p:cNvGrpSpPr/>
          <p:nvPr/>
        </p:nvGrpSpPr>
        <p:grpSpPr>
          <a:xfrm>
            <a:off x="4856930" y="7905596"/>
            <a:ext cx="4287220" cy="1245600"/>
            <a:chOff x="4856930" y="7905596"/>
            <a:chExt cx="4287220" cy="1245600"/>
          </a:xfrm>
        </p:grpSpPr>
        <p:sp>
          <p:nvSpPr>
            <p:cNvPr id="954" name="Google Shape;954;p57"/>
            <p:cNvSpPr/>
            <p:nvPr/>
          </p:nvSpPr>
          <p:spPr>
            <a:xfrm>
              <a:off x="4856930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/>
            </a:p>
          </p:txBody>
        </p:sp>
        <p:sp>
          <p:nvSpPr>
            <p:cNvPr id="955" name="Google Shape;955;p57"/>
            <p:cNvSpPr txBox="1"/>
            <p:nvPr/>
          </p:nvSpPr>
          <p:spPr>
            <a:xfrm>
              <a:off x="6268650" y="7905600"/>
              <a:ext cx="28755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SEO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6" name="Google Shape;956;p57"/>
          <p:cNvGrpSpPr/>
          <p:nvPr/>
        </p:nvGrpSpPr>
        <p:grpSpPr>
          <a:xfrm>
            <a:off x="9143838" y="7905596"/>
            <a:ext cx="4272613" cy="1245600"/>
            <a:chOff x="9143838" y="7905596"/>
            <a:chExt cx="4272613" cy="1245600"/>
          </a:xfrm>
        </p:grpSpPr>
        <p:sp>
          <p:nvSpPr>
            <p:cNvPr id="957" name="Google Shape;957;p57"/>
            <p:cNvSpPr/>
            <p:nvPr/>
          </p:nvSpPr>
          <p:spPr>
            <a:xfrm>
              <a:off x="9143838" y="7905596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/>
            </a:p>
          </p:txBody>
        </p:sp>
        <p:sp>
          <p:nvSpPr>
            <p:cNvPr id="958" name="Google Shape;958;p57"/>
            <p:cNvSpPr txBox="1"/>
            <p:nvPr/>
          </p:nvSpPr>
          <p:spPr>
            <a:xfrm>
              <a:off x="10556250" y="7905600"/>
              <a:ext cx="28602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Таргетированная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реклама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59" name="Google Shape;959;p57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План занятия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00" y="489600"/>
            <a:ext cx="4305300" cy="430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65" name="Google Shape;965;p58"/>
          <p:cNvSpPr txBox="1"/>
          <p:nvPr/>
        </p:nvSpPr>
        <p:spPr>
          <a:xfrm>
            <a:off x="6268650" y="731550"/>
            <a:ext cx="85752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Константин</a:t>
            </a:r>
            <a:b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Константинопольский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6" name="Google Shape;966;p58"/>
          <p:cNvSpPr txBox="1"/>
          <p:nvPr/>
        </p:nvSpPr>
        <p:spPr>
          <a:xfrm>
            <a:off x="6268675" y="2949150"/>
            <a:ext cx="85752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Управляющий партнер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7" name="Google Shape;967;p58"/>
          <p:cNvSpPr txBox="1"/>
          <p:nvPr/>
        </p:nvSpPr>
        <p:spPr>
          <a:xfrm>
            <a:off x="551850" y="5434025"/>
            <a:ext cx="28584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p58"/>
          <p:cNvSpPr txBox="1"/>
          <p:nvPr/>
        </p:nvSpPr>
        <p:spPr>
          <a:xfrm>
            <a:off x="6268850" y="5429250"/>
            <a:ext cx="5716500" cy="27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60000" lvl="0" indent="-33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Эксперт по повышению эффективности отделов продаж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32400" algn="l" rtl="0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Управляющий партнёр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SalesUp Consult, к.э.н.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p58"/>
          <p:cNvSpPr txBox="1"/>
          <p:nvPr/>
        </p:nvSpPr>
        <p:spPr>
          <a:xfrm>
            <a:off x="551700" y="8401050"/>
            <a:ext cx="2862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0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0" name="Google Shape;980;p58"/>
          <p:cNvGrpSpPr/>
          <p:nvPr/>
        </p:nvGrpSpPr>
        <p:grpSpPr>
          <a:xfrm>
            <a:off x="6268650" y="8401050"/>
            <a:ext cx="5749158" cy="496264"/>
            <a:chOff x="12143974" y="8563934"/>
            <a:chExt cx="5771088" cy="496264"/>
          </a:xfrm>
        </p:grpSpPr>
        <p:sp>
          <p:nvSpPr>
            <p:cNvPr id="981" name="Google Shape;981;p58"/>
            <p:cNvSpPr txBox="1"/>
            <p:nvPr/>
          </p:nvSpPr>
          <p:spPr>
            <a:xfrm>
              <a:off x="12879262" y="8564259"/>
              <a:ext cx="50358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t.me/dmcherednik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982" name="Google Shape;982;p58"/>
            <p:cNvGrpSpPr/>
            <p:nvPr/>
          </p:nvGrpSpPr>
          <p:grpSpPr>
            <a:xfrm>
              <a:off x="12143974" y="8563934"/>
              <a:ext cx="496164" cy="496264"/>
              <a:chOff x="1314606" y="238245"/>
              <a:chExt cx="5141599" cy="5142636"/>
            </a:xfrm>
          </p:grpSpPr>
          <p:sp>
            <p:nvSpPr>
              <p:cNvPr id="983" name="Google Shape;983;p58"/>
              <p:cNvSpPr/>
              <p:nvPr/>
            </p:nvSpPr>
            <p:spPr>
              <a:xfrm>
                <a:off x="1314606" y="238245"/>
                <a:ext cx="5141599" cy="5142636"/>
              </a:xfrm>
              <a:custGeom>
                <a:avLst/>
                <a:gdLst/>
                <a:ahLst/>
                <a:cxnLst/>
                <a:rect l="l" t="t" r="r" b="b"/>
                <a:pathLst>
                  <a:path w="207448" h="207448" extrusionOk="0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8"/>
              <p:cNvSpPr/>
              <p:nvPr/>
            </p:nvSpPr>
            <p:spPr>
              <a:xfrm>
                <a:off x="2498850" y="1698200"/>
                <a:ext cx="2493825" cy="2264050"/>
              </a:xfrm>
              <a:custGeom>
                <a:avLst/>
                <a:gdLst/>
                <a:ahLst/>
                <a:cxnLst/>
                <a:rect l="l" t="t" r="r" b="b"/>
                <a:pathLst>
                  <a:path w="99753" h="90562" extrusionOk="0">
                    <a:moveTo>
                      <a:pt x="91810" y="7943"/>
                    </a:moveTo>
                    <a:cubicBezTo>
                      <a:pt x="91810" y="8176"/>
                      <a:pt x="91810" y="8176"/>
                      <a:pt x="91810" y="8644"/>
                    </a:cubicBezTo>
                    <a:lnTo>
                      <a:pt x="77559" y="81998"/>
                    </a:lnTo>
                    <a:cubicBezTo>
                      <a:pt x="77559" y="82231"/>
                      <a:pt x="77326" y="82465"/>
                      <a:pt x="77092" y="82699"/>
                    </a:cubicBezTo>
                    <a:cubicBezTo>
                      <a:pt x="76995" y="82795"/>
                      <a:pt x="76899" y="82852"/>
                      <a:pt x="76735" y="82852"/>
                    </a:cubicBezTo>
                    <a:cubicBezTo>
                      <a:pt x="76505" y="82852"/>
                      <a:pt x="76141" y="82739"/>
                      <a:pt x="75457" y="82465"/>
                    </a:cubicBezTo>
                    <a:lnTo>
                      <a:pt x="52796" y="64944"/>
                    </a:lnTo>
                    <a:lnTo>
                      <a:pt x="39247" y="77559"/>
                    </a:lnTo>
                    <a:lnTo>
                      <a:pt x="42050" y="59104"/>
                    </a:lnTo>
                    <a:lnTo>
                      <a:pt x="78961" y="24062"/>
                    </a:lnTo>
                    <a:cubicBezTo>
                      <a:pt x="80363" y="22660"/>
                      <a:pt x="79895" y="22427"/>
                      <a:pt x="79895" y="22427"/>
                    </a:cubicBezTo>
                    <a:cubicBezTo>
                      <a:pt x="79895" y="21679"/>
                      <a:pt x="79522" y="21455"/>
                      <a:pt x="79073" y="21455"/>
                    </a:cubicBezTo>
                    <a:cubicBezTo>
                      <a:pt x="78400" y="21455"/>
                      <a:pt x="77559" y="21960"/>
                      <a:pt x="77559" y="21960"/>
                    </a:cubicBezTo>
                    <a:lnTo>
                      <a:pt x="31071" y="51161"/>
                    </a:lnTo>
                    <a:lnTo>
                      <a:pt x="31071" y="50927"/>
                    </a:lnTo>
                    <a:lnTo>
                      <a:pt x="8877" y="43452"/>
                    </a:lnTo>
                    <a:lnTo>
                      <a:pt x="8877" y="43218"/>
                    </a:lnTo>
                    <a:lnTo>
                      <a:pt x="9111" y="43218"/>
                    </a:lnTo>
                    <a:cubicBezTo>
                      <a:pt x="9111" y="43218"/>
                      <a:pt x="28968" y="34808"/>
                      <a:pt x="49292" y="26165"/>
                    </a:cubicBezTo>
                    <a:cubicBezTo>
                      <a:pt x="59338" y="21726"/>
                      <a:pt x="69616" y="17287"/>
                      <a:pt x="77326" y="14017"/>
                    </a:cubicBezTo>
                    <a:cubicBezTo>
                      <a:pt x="85268" y="10746"/>
                      <a:pt x="91109" y="8176"/>
                      <a:pt x="91342" y="8176"/>
                    </a:cubicBezTo>
                    <a:cubicBezTo>
                      <a:pt x="91810" y="7943"/>
                      <a:pt x="91576" y="7943"/>
                      <a:pt x="91810" y="7943"/>
                    </a:cubicBezTo>
                    <a:close/>
                    <a:moveTo>
                      <a:pt x="92277" y="0"/>
                    </a:moveTo>
                    <a:cubicBezTo>
                      <a:pt x="90875" y="0"/>
                      <a:pt x="89707" y="467"/>
                      <a:pt x="88539" y="934"/>
                    </a:cubicBezTo>
                    <a:cubicBezTo>
                      <a:pt x="87605" y="1402"/>
                      <a:pt x="82232" y="3504"/>
                      <a:pt x="74522" y="6775"/>
                    </a:cubicBezTo>
                    <a:lnTo>
                      <a:pt x="46255" y="18923"/>
                    </a:lnTo>
                    <a:cubicBezTo>
                      <a:pt x="25931" y="27566"/>
                      <a:pt x="6074" y="35976"/>
                      <a:pt x="6074" y="35976"/>
                    </a:cubicBezTo>
                    <a:lnTo>
                      <a:pt x="6308" y="35976"/>
                    </a:lnTo>
                    <a:cubicBezTo>
                      <a:pt x="6308" y="35976"/>
                      <a:pt x="4906" y="36443"/>
                      <a:pt x="3504" y="37378"/>
                    </a:cubicBezTo>
                    <a:cubicBezTo>
                      <a:pt x="2803" y="38079"/>
                      <a:pt x="1869" y="38780"/>
                      <a:pt x="1402" y="39714"/>
                    </a:cubicBezTo>
                    <a:cubicBezTo>
                      <a:pt x="701" y="40649"/>
                      <a:pt x="0" y="42284"/>
                      <a:pt x="234" y="43919"/>
                    </a:cubicBezTo>
                    <a:cubicBezTo>
                      <a:pt x="701" y="46722"/>
                      <a:pt x="2336" y="48358"/>
                      <a:pt x="3738" y="49292"/>
                    </a:cubicBezTo>
                    <a:cubicBezTo>
                      <a:pt x="4906" y="50227"/>
                      <a:pt x="6308" y="50694"/>
                      <a:pt x="6308" y="50694"/>
                    </a:cubicBezTo>
                    <a:lnTo>
                      <a:pt x="24997" y="57001"/>
                    </a:lnTo>
                    <a:cubicBezTo>
                      <a:pt x="25697" y="59805"/>
                      <a:pt x="30603" y="75924"/>
                      <a:pt x="31771" y="79662"/>
                    </a:cubicBezTo>
                    <a:cubicBezTo>
                      <a:pt x="32472" y="81998"/>
                      <a:pt x="33173" y="83400"/>
                      <a:pt x="33874" y="84334"/>
                    </a:cubicBezTo>
                    <a:cubicBezTo>
                      <a:pt x="34341" y="85035"/>
                      <a:pt x="34808" y="85502"/>
                      <a:pt x="35509" y="85736"/>
                    </a:cubicBezTo>
                    <a:cubicBezTo>
                      <a:pt x="35743" y="85969"/>
                      <a:pt x="35976" y="86203"/>
                      <a:pt x="36444" y="86203"/>
                    </a:cubicBezTo>
                    <a:lnTo>
                      <a:pt x="36677" y="86203"/>
                    </a:lnTo>
                    <a:cubicBezTo>
                      <a:pt x="37285" y="86390"/>
                      <a:pt x="37864" y="86465"/>
                      <a:pt x="38402" y="86465"/>
                    </a:cubicBezTo>
                    <a:cubicBezTo>
                      <a:pt x="40555" y="86465"/>
                      <a:pt x="42050" y="85268"/>
                      <a:pt x="42050" y="85268"/>
                    </a:cubicBezTo>
                    <a:lnTo>
                      <a:pt x="42284" y="85268"/>
                    </a:lnTo>
                    <a:lnTo>
                      <a:pt x="53264" y="74989"/>
                    </a:lnTo>
                    <a:lnTo>
                      <a:pt x="71719" y="89473"/>
                    </a:lnTo>
                    <a:lnTo>
                      <a:pt x="72186" y="89707"/>
                    </a:lnTo>
                    <a:cubicBezTo>
                      <a:pt x="73559" y="90308"/>
                      <a:pt x="74963" y="90562"/>
                      <a:pt x="76294" y="90562"/>
                    </a:cubicBezTo>
                    <a:cubicBezTo>
                      <a:pt x="78589" y="90562"/>
                      <a:pt x="80668" y="89807"/>
                      <a:pt x="81998" y="88773"/>
                    </a:cubicBezTo>
                    <a:cubicBezTo>
                      <a:pt x="83867" y="86904"/>
                      <a:pt x="84801" y="84801"/>
                      <a:pt x="84801" y="84801"/>
                    </a:cubicBezTo>
                    <a:lnTo>
                      <a:pt x="84801" y="84568"/>
                    </a:lnTo>
                    <a:lnTo>
                      <a:pt x="99052" y="10279"/>
                    </a:lnTo>
                    <a:cubicBezTo>
                      <a:pt x="99519" y="8410"/>
                      <a:pt x="99752" y="6775"/>
                      <a:pt x="99285" y="5139"/>
                    </a:cubicBezTo>
                    <a:cubicBezTo>
                      <a:pt x="98818" y="3504"/>
                      <a:pt x="97650" y="1869"/>
                      <a:pt x="96248" y="1168"/>
                    </a:cubicBezTo>
                    <a:cubicBezTo>
                      <a:pt x="95080" y="234"/>
                      <a:pt x="93679" y="0"/>
                      <a:pt x="92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0" name="Google Shape;990;p58"/>
          <p:cNvSpPr txBox="1"/>
          <p:nvPr/>
        </p:nvSpPr>
        <p:spPr>
          <a:xfrm>
            <a:off x="11982450" y="5429250"/>
            <a:ext cx="55383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60000" lvl="0" indent="-333375" algn="l" rtl="0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Преподаватель на МВА в РЭУ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им. Плеханова, МГУ, Сколково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33375" algn="l" rtl="0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внедрению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Agile в Сбербанке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9"/>
          <p:cNvSpPr txBox="1"/>
          <p:nvPr/>
        </p:nvSpPr>
        <p:spPr>
          <a:xfrm>
            <a:off x="7696200" y="4946400"/>
            <a:ext cx="7143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6" name="Google Shape;9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5" y="1468800"/>
            <a:ext cx="5726100" cy="5726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007" name="Google Shape;1007;p59"/>
          <p:cNvGrpSpPr/>
          <p:nvPr/>
        </p:nvGrpSpPr>
        <p:grpSpPr>
          <a:xfrm>
            <a:off x="7696200" y="5941825"/>
            <a:ext cx="5717950" cy="500125"/>
            <a:chOff x="7684800" y="7567800"/>
            <a:chExt cx="5717950" cy="500125"/>
          </a:xfrm>
        </p:grpSpPr>
        <p:sp>
          <p:nvSpPr>
            <p:cNvPr id="1008" name="Google Shape;1008;p59"/>
            <p:cNvSpPr txBox="1"/>
            <p:nvPr/>
          </p:nvSpPr>
          <p:spPr>
            <a:xfrm>
              <a:off x="8415551" y="7568125"/>
              <a:ext cx="4987200" cy="49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dirty="0">
                  <a:latin typeface="Proxima Nova"/>
                  <a:ea typeface="Proxima Nova"/>
                  <a:cs typeface="Proxima Nova"/>
                  <a:sym typeface="Proxima Nova"/>
                </a:rPr>
                <a:t>t.me/dmcherednik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009" name="Google Shape;1009;p59"/>
            <p:cNvGrpSpPr/>
            <p:nvPr/>
          </p:nvGrpSpPr>
          <p:grpSpPr>
            <a:xfrm>
              <a:off x="7684800" y="7567800"/>
              <a:ext cx="499818" cy="499818"/>
              <a:chOff x="1361627" y="238190"/>
              <a:chExt cx="5179458" cy="5179458"/>
            </a:xfrm>
          </p:grpSpPr>
          <p:sp>
            <p:nvSpPr>
              <p:cNvPr id="1010" name="Google Shape;1010;p59"/>
              <p:cNvSpPr/>
              <p:nvPr/>
            </p:nvSpPr>
            <p:spPr>
              <a:xfrm>
                <a:off x="1361627" y="238190"/>
                <a:ext cx="5179458" cy="5179458"/>
              </a:xfrm>
              <a:custGeom>
                <a:avLst/>
                <a:gdLst/>
                <a:ahLst/>
                <a:cxnLst/>
                <a:rect l="l" t="t" r="r" b="b"/>
                <a:pathLst>
                  <a:path w="207448" h="207448" extrusionOk="0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9"/>
              <p:cNvSpPr/>
              <p:nvPr/>
            </p:nvSpPr>
            <p:spPr>
              <a:xfrm>
                <a:off x="2597555" y="1648848"/>
                <a:ext cx="2493825" cy="2264050"/>
              </a:xfrm>
              <a:custGeom>
                <a:avLst/>
                <a:gdLst/>
                <a:ahLst/>
                <a:cxnLst/>
                <a:rect l="l" t="t" r="r" b="b"/>
                <a:pathLst>
                  <a:path w="99753" h="90562" extrusionOk="0">
                    <a:moveTo>
                      <a:pt x="91810" y="7943"/>
                    </a:moveTo>
                    <a:cubicBezTo>
                      <a:pt x="91810" y="8176"/>
                      <a:pt x="91810" y="8176"/>
                      <a:pt x="91810" y="8644"/>
                    </a:cubicBezTo>
                    <a:lnTo>
                      <a:pt x="77559" y="81998"/>
                    </a:lnTo>
                    <a:cubicBezTo>
                      <a:pt x="77559" y="82231"/>
                      <a:pt x="77326" y="82465"/>
                      <a:pt x="77092" y="82699"/>
                    </a:cubicBezTo>
                    <a:cubicBezTo>
                      <a:pt x="76995" y="82795"/>
                      <a:pt x="76899" y="82852"/>
                      <a:pt x="76735" y="82852"/>
                    </a:cubicBezTo>
                    <a:cubicBezTo>
                      <a:pt x="76505" y="82852"/>
                      <a:pt x="76141" y="82739"/>
                      <a:pt x="75457" y="82465"/>
                    </a:cubicBezTo>
                    <a:lnTo>
                      <a:pt x="52796" y="64944"/>
                    </a:lnTo>
                    <a:lnTo>
                      <a:pt x="39247" y="77559"/>
                    </a:lnTo>
                    <a:lnTo>
                      <a:pt x="42050" y="59104"/>
                    </a:lnTo>
                    <a:lnTo>
                      <a:pt x="78961" y="24062"/>
                    </a:lnTo>
                    <a:cubicBezTo>
                      <a:pt x="80363" y="22660"/>
                      <a:pt x="79895" y="22427"/>
                      <a:pt x="79895" y="22427"/>
                    </a:cubicBezTo>
                    <a:cubicBezTo>
                      <a:pt x="79895" y="21679"/>
                      <a:pt x="79522" y="21455"/>
                      <a:pt x="79073" y="21455"/>
                    </a:cubicBezTo>
                    <a:cubicBezTo>
                      <a:pt x="78400" y="21455"/>
                      <a:pt x="77559" y="21960"/>
                      <a:pt x="77559" y="21960"/>
                    </a:cubicBezTo>
                    <a:lnTo>
                      <a:pt x="31071" y="51161"/>
                    </a:lnTo>
                    <a:lnTo>
                      <a:pt x="31071" y="50927"/>
                    </a:lnTo>
                    <a:lnTo>
                      <a:pt x="8877" y="43452"/>
                    </a:lnTo>
                    <a:lnTo>
                      <a:pt x="8877" y="43218"/>
                    </a:lnTo>
                    <a:lnTo>
                      <a:pt x="9111" y="43218"/>
                    </a:lnTo>
                    <a:cubicBezTo>
                      <a:pt x="9111" y="43218"/>
                      <a:pt x="28968" y="34808"/>
                      <a:pt x="49292" y="26165"/>
                    </a:cubicBezTo>
                    <a:cubicBezTo>
                      <a:pt x="59338" y="21726"/>
                      <a:pt x="69616" y="17287"/>
                      <a:pt x="77326" y="14017"/>
                    </a:cubicBezTo>
                    <a:cubicBezTo>
                      <a:pt x="85268" y="10746"/>
                      <a:pt x="91109" y="8176"/>
                      <a:pt x="91342" y="8176"/>
                    </a:cubicBezTo>
                    <a:cubicBezTo>
                      <a:pt x="91810" y="7943"/>
                      <a:pt x="91576" y="7943"/>
                      <a:pt x="91810" y="7943"/>
                    </a:cubicBezTo>
                    <a:close/>
                    <a:moveTo>
                      <a:pt x="92277" y="0"/>
                    </a:moveTo>
                    <a:cubicBezTo>
                      <a:pt x="90875" y="0"/>
                      <a:pt x="89707" y="467"/>
                      <a:pt x="88539" y="934"/>
                    </a:cubicBezTo>
                    <a:cubicBezTo>
                      <a:pt x="87605" y="1402"/>
                      <a:pt x="82232" y="3504"/>
                      <a:pt x="74522" y="6775"/>
                    </a:cubicBezTo>
                    <a:lnTo>
                      <a:pt x="46255" y="18923"/>
                    </a:lnTo>
                    <a:cubicBezTo>
                      <a:pt x="25931" y="27566"/>
                      <a:pt x="6074" y="35976"/>
                      <a:pt x="6074" y="35976"/>
                    </a:cubicBezTo>
                    <a:lnTo>
                      <a:pt x="6308" y="35976"/>
                    </a:lnTo>
                    <a:cubicBezTo>
                      <a:pt x="6308" y="35976"/>
                      <a:pt x="4906" y="36443"/>
                      <a:pt x="3504" y="37378"/>
                    </a:cubicBezTo>
                    <a:cubicBezTo>
                      <a:pt x="2803" y="38079"/>
                      <a:pt x="1869" y="38780"/>
                      <a:pt x="1402" y="39714"/>
                    </a:cubicBezTo>
                    <a:cubicBezTo>
                      <a:pt x="701" y="40649"/>
                      <a:pt x="0" y="42284"/>
                      <a:pt x="234" y="43919"/>
                    </a:cubicBezTo>
                    <a:cubicBezTo>
                      <a:pt x="701" y="46722"/>
                      <a:pt x="2336" y="48358"/>
                      <a:pt x="3738" y="49292"/>
                    </a:cubicBezTo>
                    <a:cubicBezTo>
                      <a:pt x="4906" y="50227"/>
                      <a:pt x="6308" y="50694"/>
                      <a:pt x="6308" y="50694"/>
                    </a:cubicBezTo>
                    <a:lnTo>
                      <a:pt x="24997" y="57001"/>
                    </a:lnTo>
                    <a:cubicBezTo>
                      <a:pt x="25697" y="59805"/>
                      <a:pt x="30603" y="75924"/>
                      <a:pt x="31771" y="79662"/>
                    </a:cubicBezTo>
                    <a:cubicBezTo>
                      <a:pt x="32472" y="81998"/>
                      <a:pt x="33173" y="83400"/>
                      <a:pt x="33874" y="84334"/>
                    </a:cubicBezTo>
                    <a:cubicBezTo>
                      <a:pt x="34341" y="85035"/>
                      <a:pt x="34808" y="85502"/>
                      <a:pt x="35509" y="85736"/>
                    </a:cubicBezTo>
                    <a:cubicBezTo>
                      <a:pt x="35743" y="85969"/>
                      <a:pt x="35976" y="86203"/>
                      <a:pt x="36444" y="86203"/>
                    </a:cubicBezTo>
                    <a:lnTo>
                      <a:pt x="36677" y="86203"/>
                    </a:lnTo>
                    <a:cubicBezTo>
                      <a:pt x="37285" y="86390"/>
                      <a:pt x="37864" y="86465"/>
                      <a:pt x="38402" y="86465"/>
                    </a:cubicBezTo>
                    <a:cubicBezTo>
                      <a:pt x="40555" y="86465"/>
                      <a:pt x="42050" y="85268"/>
                      <a:pt x="42050" y="85268"/>
                    </a:cubicBezTo>
                    <a:lnTo>
                      <a:pt x="42284" y="85268"/>
                    </a:lnTo>
                    <a:lnTo>
                      <a:pt x="53264" y="74989"/>
                    </a:lnTo>
                    <a:lnTo>
                      <a:pt x="71719" y="89473"/>
                    </a:lnTo>
                    <a:lnTo>
                      <a:pt x="72186" y="89707"/>
                    </a:lnTo>
                    <a:cubicBezTo>
                      <a:pt x="73559" y="90308"/>
                      <a:pt x="74963" y="90562"/>
                      <a:pt x="76294" y="90562"/>
                    </a:cubicBezTo>
                    <a:cubicBezTo>
                      <a:pt x="78589" y="90562"/>
                      <a:pt x="80668" y="89807"/>
                      <a:pt x="81998" y="88773"/>
                    </a:cubicBezTo>
                    <a:cubicBezTo>
                      <a:pt x="83867" y="86904"/>
                      <a:pt x="84801" y="84801"/>
                      <a:pt x="84801" y="84801"/>
                    </a:cubicBezTo>
                    <a:lnTo>
                      <a:pt x="84801" y="84568"/>
                    </a:lnTo>
                    <a:lnTo>
                      <a:pt x="99052" y="10279"/>
                    </a:lnTo>
                    <a:cubicBezTo>
                      <a:pt x="99519" y="8410"/>
                      <a:pt x="99752" y="6775"/>
                      <a:pt x="99285" y="5139"/>
                    </a:cubicBezTo>
                    <a:cubicBezTo>
                      <a:pt x="98818" y="3504"/>
                      <a:pt x="97650" y="1869"/>
                      <a:pt x="96248" y="1168"/>
                    </a:cubicBezTo>
                    <a:cubicBezTo>
                      <a:pt x="95080" y="234"/>
                      <a:pt x="93679" y="0"/>
                      <a:pt x="92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59"/>
          <p:cNvSpPr txBox="1"/>
          <p:nvPr/>
        </p:nvSpPr>
        <p:spPr>
          <a:xfrm>
            <a:off x="7697850" y="2210675"/>
            <a:ext cx="85752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Константин</a:t>
            </a:r>
            <a:b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Константинопольский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8" name="Google Shape;1018;p59"/>
          <p:cNvSpPr txBox="1"/>
          <p:nvPr/>
        </p:nvSpPr>
        <p:spPr>
          <a:xfrm>
            <a:off x="7697863" y="3438875"/>
            <a:ext cx="85752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Управляющий партнер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60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1025" name="Google Shape;1025;p60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1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1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p61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2"/>
          <p:cNvSpPr/>
          <p:nvPr/>
        </p:nvSpPr>
        <p:spPr>
          <a:xfrm>
            <a:off x="6911764" y="3938493"/>
            <a:ext cx="5688000" cy="568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8" name="Google Shape;1038;p62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12599994" y="3938493"/>
            <a:ext cx="5688000" cy="568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9" name="Google Shape;1039;p62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3"/>
          <p:cNvSpPr/>
          <p:nvPr/>
        </p:nvSpPr>
        <p:spPr>
          <a:xfrm>
            <a:off x="6911764" y="3938493"/>
            <a:ext cx="5688000" cy="568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5" name="Google Shape;1045;p63"/>
          <p:cNvSpPr/>
          <p:nvPr/>
        </p:nvSpPr>
        <p:spPr>
          <a:xfrm>
            <a:off x="12599764" y="3938493"/>
            <a:ext cx="5688000" cy="5688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14461501" y="5896786"/>
            <a:ext cx="2051298" cy="1864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3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7"/>
          <p:cNvSpPr/>
          <p:nvPr/>
        </p:nvSpPr>
        <p:spPr>
          <a:xfrm>
            <a:off x="556175" y="2224650"/>
            <a:ext cx="17192100" cy="7418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556175" y="490725"/>
            <a:ext cx="17192100" cy="1480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56" name="Google Shape;756;p47"/>
          <p:cNvSpPr txBox="1"/>
          <p:nvPr/>
        </p:nvSpPr>
        <p:spPr>
          <a:xfrm>
            <a:off x="551850" y="489600"/>
            <a:ext cx="142929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Зона заголовка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57" name="Google Shape;757;p47"/>
          <p:cNvSpPr txBox="1"/>
          <p:nvPr/>
        </p:nvSpPr>
        <p:spPr>
          <a:xfrm>
            <a:off x="550900" y="2217225"/>
            <a:ext cx="71472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Рабочая зона слайда</a:t>
            </a:r>
            <a:endParaRPr sz="3000">
              <a:solidFill>
                <a:srgbClr val="2728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5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5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65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5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65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6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66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p66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66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6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7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7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7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p67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7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35" y="2217600"/>
            <a:ext cx="6190200" cy="619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9" name="Google Shape;1089;p68"/>
          <p:cNvSpPr txBox="1"/>
          <p:nvPr/>
        </p:nvSpPr>
        <p:spPr>
          <a:xfrm>
            <a:off x="7697850" y="3452400"/>
            <a:ext cx="85749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latin typeface="Proxima Nova"/>
                <a:ea typeface="Proxima Nova"/>
                <a:cs typeface="Proxima Nova"/>
                <a:sym typeface="Proxima Nova"/>
              </a:rPr>
              <a:t>Есть две ошибки в построении плана продаж: менеджеры знают планы коллег и у всех менеджеров одинаковые планы. Я расскажу, как этого избежать.</a:t>
            </a:r>
            <a:endParaRPr sz="3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0" name="Google Shape;1090;p68"/>
          <p:cNvSpPr/>
          <p:nvPr/>
        </p:nvSpPr>
        <p:spPr>
          <a:xfrm>
            <a:off x="7693165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8"/>
          <p:cNvSpPr txBox="1"/>
          <p:nvPr/>
        </p:nvSpPr>
        <p:spPr>
          <a:xfrm>
            <a:off x="7697850" y="6667200"/>
            <a:ext cx="57165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Чередник</a:t>
            </a:r>
            <a:endParaRPr sz="2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9"/>
          <p:cNvSpPr txBox="1"/>
          <p:nvPr/>
        </p:nvSpPr>
        <p:spPr>
          <a:xfrm>
            <a:off x="551850" y="489600"/>
            <a:ext cx="12862800" cy="6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Ключевая мысль</a:t>
            </a:r>
            <a:endParaRPr sz="96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или цитата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7" name="Google Shape;1097;p69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0"/>
          <p:cNvSpPr txBox="1"/>
          <p:nvPr/>
        </p:nvSpPr>
        <p:spPr>
          <a:xfrm>
            <a:off x="551850" y="9396000"/>
            <a:ext cx="142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0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E9FA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3" name="Google Shape;1103;p70"/>
          <p:cNvSpPr txBox="1"/>
          <p:nvPr/>
        </p:nvSpPr>
        <p:spPr>
          <a:xfrm>
            <a:off x="4856925" y="2462400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35%</a:t>
            </a:r>
            <a:endParaRPr sz="230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4" name="Google Shape;1104;p70"/>
          <p:cNvSpPr txBox="1"/>
          <p:nvPr/>
        </p:nvSpPr>
        <p:spPr>
          <a:xfrm>
            <a:off x="3410250" y="5191200"/>
            <a:ext cx="114336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Европейских специалистов</a:t>
            </a:r>
            <a:b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инвестируют в образование</a:t>
            </a:r>
            <a:b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больше 2 недель в год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1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71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71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1"/>
          <p:cNvSpPr txBox="1"/>
          <p:nvPr/>
        </p:nvSpPr>
        <p:spPr>
          <a:xfrm>
            <a:off x="4856925" y="2462400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35%</a:t>
            </a:r>
            <a:endParaRPr sz="230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3" name="Google Shape;1113;p71"/>
          <p:cNvSpPr txBox="1"/>
          <p:nvPr/>
        </p:nvSpPr>
        <p:spPr>
          <a:xfrm>
            <a:off x="3410250" y="5191200"/>
            <a:ext cx="114336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Европейских специалистов</a:t>
            </a:r>
            <a:b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инвестируют в образование</a:t>
            </a:r>
            <a:b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больше 2 недель в год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4" name="Google Shape;1114;p71"/>
          <p:cNvSpPr txBox="1"/>
          <p:nvPr/>
        </p:nvSpPr>
        <p:spPr>
          <a:xfrm>
            <a:off x="551850" y="9396000"/>
            <a:ext cx="142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E9FA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47675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вы рассказываете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 второй пункт, люди 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AutoNum type="arabicPeriod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Вертикальный список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540000" y="2952000"/>
            <a:ext cx="7157700" cy="5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Moodboard — коллекция визуальных примеров (референсов), которую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вы собираете под конкретный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проект, чтобы опираться на нее.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Соберите мудборд под свой проект (желательно, сразу в Figma). 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50" y="489600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Собрать мудборд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7" name="Google Shape;1127;p73"/>
          <p:cNvPicPr preferRelativeResize="0"/>
          <p:nvPr/>
        </p:nvPicPr>
        <p:blipFill rotWithShape="1">
          <a:blip r:embed="rId3">
            <a:alphaModFix/>
          </a:blip>
          <a:srcRect t="4498"/>
          <a:stretch/>
        </p:blipFill>
        <p:spPr>
          <a:xfrm>
            <a:off x="9221140" y="2775693"/>
            <a:ext cx="8434800" cy="4834800"/>
          </a:xfrm>
          <a:prstGeom prst="roundRect">
            <a:avLst>
              <a:gd name="adj" fmla="val 47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8" name="Google Shape;1128;p73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вы рассказываете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8050" lvl="0" indent="3691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 второй пункт, люди 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p74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Вертикальный список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8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Как использовать сетку для расположения текста и объектов</a:t>
            </a: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3" name="Google Shape;763;p48"/>
          <p:cNvSpPr txBox="1"/>
          <p:nvPr/>
        </p:nvSpPr>
        <p:spPr>
          <a:xfrm>
            <a:off x="1226925" y="2210400"/>
            <a:ext cx="5041800" cy="3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Сетка – это вертикальные и горизонтальные направляющие линии. Все объекты необходимо масштабировать и располагать строго по ней.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Чтобы показать направляющие, вызовите контекстное меню, нажав на поле слайда, выберите раздел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— Показать направляющие. 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После этого выделите объект и подвиньте рамку по сетке. Чтобы форма объекта не изменялась при увеличении, зажмите клавишу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shift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64" name="Google Shape;764;p48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765" name="Google Shape;765;p4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7" name="Google Shape;767;p48"/>
          <p:cNvPicPr preferRelativeResize="0"/>
          <p:nvPr/>
        </p:nvPicPr>
        <p:blipFill rotWithShape="1">
          <a:blip r:embed="rId3">
            <a:alphaModFix/>
          </a:blip>
          <a:srcRect l="199" r="199"/>
          <a:stretch/>
        </p:blipFill>
        <p:spPr>
          <a:xfrm>
            <a:off x="7776000" y="2281900"/>
            <a:ext cx="4140000" cy="2340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8" name="Google Shape;768;p48"/>
          <p:cNvPicPr preferRelativeResize="0"/>
          <p:nvPr/>
        </p:nvPicPr>
        <p:blipFill rotWithShape="1">
          <a:blip r:embed="rId4">
            <a:alphaModFix/>
          </a:blip>
          <a:srcRect l="69" r="69"/>
          <a:stretch/>
        </p:blipFill>
        <p:spPr>
          <a:xfrm>
            <a:off x="13491075" y="2281900"/>
            <a:ext cx="4169400" cy="2340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9" name="Google Shape;769;p48"/>
          <p:cNvSpPr txBox="1"/>
          <p:nvPr/>
        </p:nvSpPr>
        <p:spPr>
          <a:xfrm>
            <a:off x="1226875" y="6174000"/>
            <a:ext cx="5041800" cy="3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шаблоне заданы текстовые поля, ограниченные голубой рамкой (она появляется при нажатии на текст). Старайтесь не заходить за эти поля. Чтобы вставить большее количество текста, нужно: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50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вызвать контекстное меню, нажав на поле слайда, выбрать раздел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— Показать 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50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расширить текстовый блок, состыковывая его с вертикальными и горизонтальными направляющими линиями.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70" name="Google Shape;770;p48"/>
          <p:cNvGrpSpPr/>
          <p:nvPr/>
        </p:nvGrpSpPr>
        <p:grpSpPr>
          <a:xfrm>
            <a:off x="551800" y="6174450"/>
            <a:ext cx="488400" cy="488700"/>
            <a:chOff x="551850" y="1469250"/>
            <a:chExt cx="488400" cy="488700"/>
          </a:xfrm>
        </p:grpSpPr>
        <p:sp>
          <p:nvSpPr>
            <p:cNvPr id="771" name="Google Shape;771;p4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73" name="Google Shape;773;p48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>
            <a:off x="7776000" y="6246000"/>
            <a:ext cx="4140000" cy="2340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4" name="Google Shape;774;p48"/>
          <p:cNvPicPr preferRelativeResize="0"/>
          <p:nvPr/>
        </p:nvPicPr>
        <p:blipFill rotWithShape="1">
          <a:blip r:embed="rId6">
            <a:alphaModFix/>
          </a:blip>
          <a:srcRect l="2696" r="2687"/>
          <a:stretch/>
        </p:blipFill>
        <p:spPr>
          <a:xfrm>
            <a:off x="13488800" y="6246000"/>
            <a:ext cx="4171500" cy="2340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5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Горизонтальный список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140" name="Google Shape;1140;p7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41" name="Google Shape;1141;p7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" name="Google Shape;1145;p75"/>
          <p:cNvGrpSpPr/>
          <p:nvPr/>
        </p:nvGrpSpPr>
        <p:grpSpPr>
          <a:xfrm>
            <a:off x="551850" y="2217600"/>
            <a:ext cx="4305000" cy="3463200"/>
            <a:chOff x="551850" y="2217600"/>
            <a:chExt cx="4305000" cy="3463200"/>
          </a:xfrm>
        </p:grpSpPr>
        <p:sp>
          <p:nvSpPr>
            <p:cNvPr id="1146" name="Google Shape;1146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147" name="Google Shape;1147;p75"/>
            <p:cNvSpPr txBox="1"/>
            <p:nvPr/>
          </p:nvSpPr>
          <p:spPr>
            <a:xfrm>
              <a:off x="551850" y="34524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48" name="Google Shape;1148;p75"/>
          <p:cNvGrpSpPr/>
          <p:nvPr/>
        </p:nvGrpSpPr>
        <p:grpSpPr>
          <a:xfrm>
            <a:off x="551850" y="5929200"/>
            <a:ext cx="4305000" cy="3463200"/>
            <a:chOff x="551850" y="5929200"/>
            <a:chExt cx="4305000" cy="3463200"/>
          </a:xfrm>
        </p:grpSpPr>
        <p:sp>
          <p:nvSpPr>
            <p:cNvPr id="1149" name="Google Shape;1149;p75"/>
            <p:cNvSpPr/>
            <p:nvPr/>
          </p:nvSpPr>
          <p:spPr>
            <a:xfrm>
              <a:off x="5518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/>
            </a:p>
          </p:txBody>
        </p:sp>
        <p:sp>
          <p:nvSpPr>
            <p:cNvPr id="1150" name="Google Shape;1150;p75"/>
            <p:cNvSpPr txBox="1"/>
            <p:nvPr/>
          </p:nvSpPr>
          <p:spPr>
            <a:xfrm>
              <a:off x="551850" y="71640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1" name="Google Shape;1151;p75"/>
          <p:cNvGrpSpPr/>
          <p:nvPr/>
        </p:nvGrpSpPr>
        <p:grpSpPr>
          <a:xfrm>
            <a:off x="6264000" y="5929200"/>
            <a:ext cx="4295100" cy="3463200"/>
            <a:chOff x="6268650" y="5929200"/>
            <a:chExt cx="4295100" cy="3463200"/>
          </a:xfrm>
        </p:grpSpPr>
        <p:sp>
          <p:nvSpPr>
            <p:cNvPr id="1152" name="Google Shape;1152;p75"/>
            <p:cNvSpPr/>
            <p:nvPr/>
          </p:nvSpPr>
          <p:spPr>
            <a:xfrm>
              <a:off x="62686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/>
            </a:p>
          </p:txBody>
        </p:sp>
        <p:sp>
          <p:nvSpPr>
            <p:cNvPr id="1153" name="Google Shape;1153;p75"/>
            <p:cNvSpPr txBox="1"/>
            <p:nvPr/>
          </p:nvSpPr>
          <p:spPr>
            <a:xfrm>
              <a:off x="6268650" y="71640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4" name="Google Shape;1154;p75"/>
          <p:cNvGrpSpPr/>
          <p:nvPr/>
        </p:nvGrpSpPr>
        <p:grpSpPr>
          <a:xfrm>
            <a:off x="11988000" y="5929200"/>
            <a:ext cx="4287600" cy="3463200"/>
            <a:chOff x="11985450" y="5929200"/>
            <a:chExt cx="4287600" cy="3463200"/>
          </a:xfrm>
        </p:grpSpPr>
        <p:sp>
          <p:nvSpPr>
            <p:cNvPr id="1155" name="Google Shape;1155;p75"/>
            <p:cNvSpPr/>
            <p:nvPr/>
          </p:nvSpPr>
          <p:spPr>
            <a:xfrm>
              <a:off x="119854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/>
            </a:p>
          </p:txBody>
        </p:sp>
        <p:sp>
          <p:nvSpPr>
            <p:cNvPr id="1156" name="Google Shape;1156;p75"/>
            <p:cNvSpPr txBox="1"/>
            <p:nvPr/>
          </p:nvSpPr>
          <p:spPr>
            <a:xfrm>
              <a:off x="11985450" y="7164000"/>
              <a:ext cx="42876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7" name="Google Shape;1157;p75"/>
          <p:cNvGrpSpPr/>
          <p:nvPr/>
        </p:nvGrpSpPr>
        <p:grpSpPr>
          <a:xfrm>
            <a:off x="6264000" y="2217600"/>
            <a:ext cx="4295100" cy="3463200"/>
            <a:chOff x="551850" y="2217600"/>
            <a:chExt cx="4295100" cy="3463200"/>
          </a:xfrm>
        </p:grpSpPr>
        <p:sp>
          <p:nvSpPr>
            <p:cNvPr id="1158" name="Google Shape;1158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/>
            </a:p>
          </p:txBody>
        </p:sp>
        <p:sp>
          <p:nvSpPr>
            <p:cNvPr id="1159" name="Google Shape;1159;p75"/>
            <p:cNvSpPr txBox="1"/>
            <p:nvPr/>
          </p:nvSpPr>
          <p:spPr>
            <a:xfrm>
              <a:off x="551850" y="34524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60" name="Google Shape;1160;p75"/>
          <p:cNvGrpSpPr/>
          <p:nvPr/>
        </p:nvGrpSpPr>
        <p:grpSpPr>
          <a:xfrm>
            <a:off x="11988000" y="2217600"/>
            <a:ext cx="4287600" cy="3463200"/>
            <a:chOff x="551850" y="2217600"/>
            <a:chExt cx="4287600" cy="3463200"/>
          </a:xfrm>
        </p:grpSpPr>
        <p:sp>
          <p:nvSpPr>
            <p:cNvPr id="1161" name="Google Shape;1161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/>
            </a:p>
          </p:txBody>
        </p:sp>
        <p:sp>
          <p:nvSpPr>
            <p:cNvPr id="1162" name="Google Shape;1162;p75"/>
            <p:cNvSpPr txBox="1"/>
            <p:nvPr/>
          </p:nvSpPr>
          <p:spPr>
            <a:xfrm>
              <a:off x="551850" y="3452400"/>
              <a:ext cx="42876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76"/>
          <p:cNvGrpSpPr/>
          <p:nvPr/>
        </p:nvGrpSpPr>
        <p:grpSpPr>
          <a:xfrm>
            <a:off x="551850" y="2707200"/>
            <a:ext cx="4303050" cy="2973600"/>
            <a:chOff x="551850" y="2707200"/>
            <a:chExt cx="4303050" cy="2973600"/>
          </a:xfrm>
        </p:grpSpPr>
        <p:sp>
          <p:nvSpPr>
            <p:cNvPr id="1168" name="Google Shape;1168;p76"/>
            <p:cNvSpPr/>
            <p:nvPr/>
          </p:nvSpPr>
          <p:spPr>
            <a:xfrm>
              <a:off x="551850" y="27072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1169" name="Google Shape;1169;p76"/>
            <p:cNvSpPr txBox="1"/>
            <p:nvPr/>
          </p:nvSpPr>
          <p:spPr>
            <a:xfrm>
              <a:off x="1244100" y="2707200"/>
              <a:ext cx="36108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1170" name="Google Shape;1170;p76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Построение стратегии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71" name="Google Shape;1171;p76"/>
          <p:cNvGrpSpPr/>
          <p:nvPr/>
        </p:nvGrpSpPr>
        <p:grpSpPr>
          <a:xfrm>
            <a:off x="551850" y="6180975"/>
            <a:ext cx="4303050" cy="2963100"/>
            <a:chOff x="551850" y="6180975"/>
            <a:chExt cx="4303050" cy="2963100"/>
          </a:xfrm>
        </p:grpSpPr>
        <p:sp>
          <p:nvSpPr>
            <p:cNvPr id="1172" name="Google Shape;1172;p76"/>
            <p:cNvSpPr txBox="1"/>
            <p:nvPr/>
          </p:nvSpPr>
          <p:spPr>
            <a:xfrm>
              <a:off x="1244100" y="6180975"/>
              <a:ext cx="3610800" cy="29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Брендинг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>
              <a:off x="551850" y="6180975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1174" name="Google Shape;1174;p76"/>
          <p:cNvGrpSpPr/>
          <p:nvPr/>
        </p:nvGrpSpPr>
        <p:grpSpPr>
          <a:xfrm>
            <a:off x="6268650" y="6177600"/>
            <a:ext cx="4284300" cy="2966475"/>
            <a:chOff x="6268650" y="6177600"/>
            <a:chExt cx="4284300" cy="2966475"/>
          </a:xfrm>
        </p:grpSpPr>
        <p:sp>
          <p:nvSpPr>
            <p:cNvPr id="1175" name="Google Shape;1175;p76"/>
            <p:cNvSpPr txBox="1"/>
            <p:nvPr/>
          </p:nvSpPr>
          <p:spPr>
            <a:xfrm>
              <a:off x="6956250" y="6180975"/>
              <a:ext cx="3596700" cy="29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Коммуникационная стратегия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76" name="Google Shape;1176;p76"/>
            <p:cNvSpPr/>
            <p:nvPr/>
          </p:nvSpPr>
          <p:spPr>
            <a:xfrm>
              <a:off x="6268650" y="61776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1177" name="Google Shape;1177;p76"/>
          <p:cNvGrpSpPr/>
          <p:nvPr/>
        </p:nvGrpSpPr>
        <p:grpSpPr>
          <a:xfrm>
            <a:off x="11988000" y="6180963"/>
            <a:ext cx="4290450" cy="2963113"/>
            <a:chOff x="11988000" y="6180963"/>
            <a:chExt cx="4290450" cy="2963113"/>
          </a:xfrm>
        </p:grpSpPr>
        <p:sp>
          <p:nvSpPr>
            <p:cNvPr id="1178" name="Google Shape;1178;p76"/>
            <p:cNvSpPr txBox="1"/>
            <p:nvPr/>
          </p:nvSpPr>
          <p:spPr>
            <a:xfrm>
              <a:off x="12680250" y="6180975"/>
              <a:ext cx="3598200" cy="29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Результат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79" name="Google Shape;1179;p76"/>
            <p:cNvSpPr/>
            <p:nvPr/>
          </p:nvSpPr>
          <p:spPr>
            <a:xfrm>
              <a:off x="11988000" y="6180963"/>
              <a:ext cx="489600" cy="4896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80" name="Google Shape;1180;p76"/>
          <p:cNvGrpSpPr/>
          <p:nvPr/>
        </p:nvGrpSpPr>
        <p:grpSpPr>
          <a:xfrm>
            <a:off x="6268650" y="2707200"/>
            <a:ext cx="4284300" cy="2973600"/>
            <a:chOff x="6268650" y="2707200"/>
            <a:chExt cx="4284300" cy="2973600"/>
          </a:xfrm>
        </p:grpSpPr>
        <p:sp>
          <p:nvSpPr>
            <p:cNvPr id="1181" name="Google Shape;1181;p76"/>
            <p:cNvSpPr txBox="1"/>
            <p:nvPr/>
          </p:nvSpPr>
          <p:spPr>
            <a:xfrm>
              <a:off x="6956250" y="2707200"/>
              <a:ext cx="35967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Оценка конкурентоспособности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82" name="Google Shape;1182;p76"/>
            <p:cNvSpPr/>
            <p:nvPr/>
          </p:nvSpPr>
          <p:spPr>
            <a:xfrm>
              <a:off x="6268650" y="27072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1183" name="Google Shape;1183;p76"/>
          <p:cNvGrpSpPr/>
          <p:nvPr/>
        </p:nvGrpSpPr>
        <p:grpSpPr>
          <a:xfrm>
            <a:off x="11988000" y="2707200"/>
            <a:ext cx="4290450" cy="2973600"/>
            <a:chOff x="11988000" y="2707200"/>
            <a:chExt cx="4290450" cy="2973600"/>
          </a:xfrm>
        </p:grpSpPr>
        <p:sp>
          <p:nvSpPr>
            <p:cNvPr id="1184" name="Google Shape;1184;p76"/>
            <p:cNvSpPr txBox="1"/>
            <p:nvPr/>
          </p:nvSpPr>
          <p:spPr>
            <a:xfrm>
              <a:off x="12680250" y="2707200"/>
              <a:ext cx="35982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Анализ аудитории</a:t>
              </a: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85" name="Google Shape;1185;p76"/>
            <p:cNvSpPr/>
            <p:nvPr/>
          </p:nvSpPr>
          <p:spPr>
            <a:xfrm>
              <a:off x="11988000" y="27072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77"/>
          <p:cNvGrpSpPr/>
          <p:nvPr/>
        </p:nvGrpSpPr>
        <p:grpSpPr>
          <a:xfrm>
            <a:off x="558000" y="2952000"/>
            <a:ext cx="7139850" cy="2728800"/>
            <a:chOff x="558000" y="2952000"/>
            <a:chExt cx="7139850" cy="2728800"/>
          </a:xfrm>
        </p:grpSpPr>
        <p:sp>
          <p:nvSpPr>
            <p:cNvPr id="1191" name="Google Shape;1191;p77"/>
            <p:cNvSpPr txBox="1"/>
            <p:nvPr/>
          </p:nvSpPr>
          <p:spPr>
            <a:xfrm>
              <a:off x="198105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>
              <a:off x="558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551850" y="6417900"/>
            <a:ext cx="7146000" cy="2728950"/>
            <a:chOff x="551850" y="6417900"/>
            <a:chExt cx="7146000" cy="2728950"/>
          </a:xfrm>
        </p:grpSpPr>
        <p:sp>
          <p:nvSpPr>
            <p:cNvPr id="1194" name="Google Shape;1194;p77"/>
            <p:cNvSpPr txBox="1"/>
            <p:nvPr/>
          </p:nvSpPr>
          <p:spPr>
            <a:xfrm>
              <a:off x="1981050" y="6419850"/>
              <a:ext cx="5716800" cy="27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>
              <a:off x="551850" y="6417900"/>
              <a:ext cx="998100" cy="998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9144000" y="6422400"/>
            <a:ext cx="7135200" cy="2724375"/>
            <a:chOff x="9144000" y="6422400"/>
            <a:chExt cx="7135200" cy="2724375"/>
          </a:xfrm>
        </p:grpSpPr>
        <p:sp>
          <p:nvSpPr>
            <p:cNvPr id="1197" name="Google Shape;1197;p77"/>
            <p:cNvSpPr txBox="1"/>
            <p:nvPr/>
          </p:nvSpPr>
          <p:spPr>
            <a:xfrm>
              <a:off x="10562400" y="6429375"/>
              <a:ext cx="5716800" cy="27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>
              <a:off x="9144000" y="6422400"/>
              <a:ext cx="993600" cy="993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>
            <a:off x="9144000" y="2952000"/>
            <a:ext cx="7135200" cy="2728800"/>
            <a:chOff x="9144000" y="2952000"/>
            <a:chExt cx="7135200" cy="2728800"/>
          </a:xfrm>
        </p:grpSpPr>
        <p:sp>
          <p:nvSpPr>
            <p:cNvPr id="1200" name="Google Shape;1200;p77"/>
            <p:cNvSpPr txBox="1"/>
            <p:nvPr/>
          </p:nvSpPr>
          <p:spPr>
            <a:xfrm>
              <a:off x="1056240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1" name="Google Shape;1201;p77"/>
            <p:cNvSpPr/>
            <p:nvPr/>
          </p:nvSpPr>
          <p:spPr>
            <a:xfrm>
              <a:off x="9144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sp>
        <p:nvSpPr>
          <p:cNvPr id="1202" name="Google Shape;1202;p77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Построение стратегии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78"/>
          <p:cNvGrpSpPr/>
          <p:nvPr/>
        </p:nvGrpSpPr>
        <p:grpSpPr>
          <a:xfrm>
            <a:off x="540019" y="3197053"/>
            <a:ext cx="2487257" cy="2487257"/>
            <a:chOff x="547200" y="3186000"/>
            <a:chExt cx="2333700" cy="2333700"/>
          </a:xfrm>
        </p:grpSpPr>
        <p:sp>
          <p:nvSpPr>
            <p:cNvPr id="1208" name="Google Shape;1208;p78"/>
            <p:cNvSpPr/>
            <p:nvPr/>
          </p:nvSpPr>
          <p:spPr>
            <a:xfrm>
              <a:off x="547200" y="31860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1196767" y="3976713"/>
              <a:ext cx="1034565" cy="752274"/>
            </a:xfrm>
            <a:custGeom>
              <a:avLst/>
              <a:gdLst/>
              <a:ahLst/>
              <a:cxnLst/>
              <a:rect l="l" t="t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0" name="Google Shape;1210;p78"/>
          <p:cNvGrpSpPr/>
          <p:nvPr/>
        </p:nvGrpSpPr>
        <p:grpSpPr>
          <a:xfrm>
            <a:off x="6268671" y="3197053"/>
            <a:ext cx="2487257" cy="2487257"/>
            <a:chOff x="6268638" y="3351600"/>
            <a:chExt cx="2333700" cy="2333700"/>
          </a:xfrm>
        </p:grpSpPr>
        <p:sp>
          <p:nvSpPr>
            <p:cNvPr id="1211" name="Google Shape;1211;p78"/>
            <p:cNvSpPr/>
            <p:nvPr/>
          </p:nvSpPr>
          <p:spPr>
            <a:xfrm>
              <a:off x="6268638" y="33516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6973704" y="4056372"/>
              <a:ext cx="923567" cy="924156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8"/>
          <p:cNvGrpSpPr/>
          <p:nvPr/>
        </p:nvGrpSpPr>
        <p:grpSpPr>
          <a:xfrm>
            <a:off x="11994374" y="3197053"/>
            <a:ext cx="2487257" cy="2487257"/>
            <a:chOff x="12541375" y="3220500"/>
            <a:chExt cx="2333700" cy="2333700"/>
          </a:xfrm>
        </p:grpSpPr>
        <p:sp>
          <p:nvSpPr>
            <p:cNvPr id="1214" name="Google Shape;1214;p78"/>
            <p:cNvSpPr/>
            <p:nvPr/>
          </p:nvSpPr>
          <p:spPr>
            <a:xfrm>
              <a:off x="12541375" y="3220500"/>
              <a:ext cx="2333700" cy="2333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13332115" y="4011213"/>
              <a:ext cx="752220" cy="752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78"/>
          <p:cNvSpPr txBox="1"/>
          <p:nvPr/>
        </p:nvSpPr>
        <p:spPr>
          <a:xfrm>
            <a:off x="540000" y="5925600"/>
            <a:ext cx="43350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7" name="Google Shape;1217;p78"/>
          <p:cNvSpPr txBox="1"/>
          <p:nvPr/>
        </p:nvSpPr>
        <p:spPr>
          <a:xfrm>
            <a:off x="6268650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11990100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551850" y="489600"/>
            <a:ext cx="14297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3 элемента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79"/>
          <p:cNvGrpSpPr/>
          <p:nvPr/>
        </p:nvGrpSpPr>
        <p:grpSpPr>
          <a:xfrm>
            <a:off x="543600" y="2217558"/>
            <a:ext cx="1222929" cy="1222929"/>
            <a:chOff x="649875" y="2289450"/>
            <a:chExt cx="1151100" cy="1151100"/>
          </a:xfrm>
        </p:grpSpPr>
        <p:sp>
          <p:nvSpPr>
            <p:cNvPr id="1225" name="Google Shape;1225;p79"/>
            <p:cNvSpPr/>
            <p:nvPr/>
          </p:nvSpPr>
          <p:spPr>
            <a:xfrm>
              <a:off x="649875" y="22894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9"/>
            <p:cNvSpPr/>
            <p:nvPr/>
          </p:nvSpPr>
          <p:spPr>
            <a:xfrm>
              <a:off x="970291" y="2679483"/>
              <a:ext cx="510268" cy="371034"/>
            </a:xfrm>
            <a:custGeom>
              <a:avLst/>
              <a:gdLst/>
              <a:ahLst/>
              <a:cxnLst/>
              <a:rect l="l" t="t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7" name="Google Shape;1227;p79"/>
          <p:cNvSpPr txBox="1"/>
          <p:nvPr/>
        </p:nvSpPr>
        <p:spPr>
          <a:xfrm>
            <a:off x="547700" y="6910400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28" name="Google Shape;1228;p79"/>
          <p:cNvGrpSpPr/>
          <p:nvPr/>
        </p:nvGrpSpPr>
        <p:grpSpPr>
          <a:xfrm>
            <a:off x="6264000" y="2217558"/>
            <a:ext cx="1222929" cy="1222929"/>
            <a:chOff x="6202875" y="2289450"/>
            <a:chExt cx="1151100" cy="1151100"/>
          </a:xfrm>
        </p:grpSpPr>
        <p:sp>
          <p:nvSpPr>
            <p:cNvPr id="1229" name="Google Shape;1229;p79"/>
            <p:cNvSpPr/>
            <p:nvPr/>
          </p:nvSpPr>
          <p:spPr>
            <a:xfrm>
              <a:off x="6202875" y="22894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9"/>
            <p:cNvSpPr/>
            <p:nvPr/>
          </p:nvSpPr>
          <p:spPr>
            <a:xfrm>
              <a:off x="6556600" y="2643006"/>
              <a:ext cx="443649" cy="443988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79"/>
          <p:cNvGrpSpPr/>
          <p:nvPr/>
        </p:nvGrpSpPr>
        <p:grpSpPr>
          <a:xfrm>
            <a:off x="11985450" y="2217558"/>
            <a:ext cx="1222929" cy="1222929"/>
            <a:chOff x="12529200" y="2289450"/>
            <a:chExt cx="1151100" cy="1151100"/>
          </a:xfrm>
        </p:grpSpPr>
        <p:sp>
          <p:nvSpPr>
            <p:cNvPr id="1232" name="Google Shape;1232;p79"/>
            <p:cNvSpPr/>
            <p:nvPr/>
          </p:nvSpPr>
          <p:spPr>
            <a:xfrm>
              <a:off x="12529200" y="22894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9"/>
            <p:cNvSpPr/>
            <p:nvPr/>
          </p:nvSpPr>
          <p:spPr>
            <a:xfrm>
              <a:off x="12882918" y="2643141"/>
              <a:ext cx="443664" cy="443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p79"/>
          <p:cNvGrpSpPr/>
          <p:nvPr/>
        </p:nvGrpSpPr>
        <p:grpSpPr>
          <a:xfrm>
            <a:off x="543600" y="5677785"/>
            <a:ext cx="1222929" cy="1222929"/>
            <a:chOff x="649875" y="5756550"/>
            <a:chExt cx="1151100" cy="1151100"/>
          </a:xfrm>
        </p:grpSpPr>
        <p:sp>
          <p:nvSpPr>
            <p:cNvPr id="1235" name="Google Shape;1235;p79"/>
            <p:cNvSpPr/>
            <p:nvPr/>
          </p:nvSpPr>
          <p:spPr>
            <a:xfrm>
              <a:off x="64987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9"/>
            <p:cNvSpPr/>
            <p:nvPr/>
          </p:nvSpPr>
          <p:spPr>
            <a:xfrm>
              <a:off x="1001703" y="6108378"/>
              <a:ext cx="447444" cy="4474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79"/>
          <p:cNvGrpSpPr/>
          <p:nvPr/>
        </p:nvGrpSpPr>
        <p:grpSpPr>
          <a:xfrm>
            <a:off x="6264000" y="5677785"/>
            <a:ext cx="1222929" cy="1222929"/>
            <a:chOff x="6202875" y="5756550"/>
            <a:chExt cx="1151100" cy="1151100"/>
          </a:xfrm>
        </p:grpSpPr>
        <p:sp>
          <p:nvSpPr>
            <p:cNvPr id="1238" name="Google Shape;1238;p79"/>
            <p:cNvSpPr/>
            <p:nvPr/>
          </p:nvSpPr>
          <p:spPr>
            <a:xfrm>
              <a:off x="620287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9"/>
            <p:cNvSpPr/>
            <p:nvPr/>
          </p:nvSpPr>
          <p:spPr>
            <a:xfrm>
              <a:off x="6553812" y="6107487"/>
              <a:ext cx="449226" cy="449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79"/>
          <p:cNvGrpSpPr/>
          <p:nvPr/>
        </p:nvGrpSpPr>
        <p:grpSpPr>
          <a:xfrm>
            <a:off x="11985450" y="5677785"/>
            <a:ext cx="1222929" cy="1222929"/>
            <a:chOff x="12609325" y="5756550"/>
            <a:chExt cx="1151100" cy="1151100"/>
          </a:xfrm>
        </p:grpSpPr>
        <p:sp>
          <p:nvSpPr>
            <p:cNvPr id="1241" name="Google Shape;1241;p79"/>
            <p:cNvSpPr/>
            <p:nvPr/>
          </p:nvSpPr>
          <p:spPr>
            <a:xfrm>
              <a:off x="12609325" y="5756550"/>
              <a:ext cx="1151100" cy="1151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9"/>
            <p:cNvSpPr/>
            <p:nvPr/>
          </p:nvSpPr>
          <p:spPr>
            <a:xfrm>
              <a:off x="12961153" y="6108378"/>
              <a:ext cx="447444" cy="4474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79"/>
          <p:cNvSpPr txBox="1"/>
          <p:nvPr/>
        </p:nvSpPr>
        <p:spPr>
          <a:xfrm>
            <a:off x="551850" y="489600"/>
            <a:ext cx="14292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6 элементов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44" name="Google Shape;1244;p79"/>
          <p:cNvSpPr txBox="1"/>
          <p:nvPr/>
        </p:nvSpPr>
        <p:spPr>
          <a:xfrm>
            <a:off x="6267450" y="6910400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5" name="Google Shape;1245;p79"/>
          <p:cNvSpPr txBox="1"/>
          <p:nvPr/>
        </p:nvSpPr>
        <p:spPr>
          <a:xfrm>
            <a:off x="11982450" y="6910400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p79"/>
          <p:cNvSpPr txBox="1"/>
          <p:nvPr/>
        </p:nvSpPr>
        <p:spPr>
          <a:xfrm>
            <a:off x="547700" y="3448063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7" name="Google Shape;1247;p79"/>
          <p:cNvSpPr txBox="1"/>
          <p:nvPr/>
        </p:nvSpPr>
        <p:spPr>
          <a:xfrm>
            <a:off x="6267450" y="3448063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8" name="Google Shape;1248;p79"/>
          <p:cNvSpPr txBox="1"/>
          <p:nvPr/>
        </p:nvSpPr>
        <p:spPr>
          <a:xfrm>
            <a:off x="11982450" y="3448063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0"/>
          <p:cNvSpPr txBox="1"/>
          <p:nvPr/>
        </p:nvSpPr>
        <p:spPr>
          <a:xfrm>
            <a:off x="551850" y="489600"/>
            <a:ext cx="14292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 элементов</a:t>
            </a:r>
            <a:endParaRPr sz="5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254" name="Google Shape;1254;p80"/>
          <p:cNvGrpSpPr/>
          <p:nvPr/>
        </p:nvGrpSpPr>
        <p:grpSpPr>
          <a:xfrm>
            <a:off x="551850" y="2952000"/>
            <a:ext cx="4305175" cy="1490400"/>
            <a:chOff x="551850" y="2952000"/>
            <a:chExt cx="4305175" cy="1490400"/>
          </a:xfrm>
        </p:grpSpPr>
        <p:sp>
          <p:nvSpPr>
            <p:cNvPr id="1255" name="Google Shape;1255;p80"/>
            <p:cNvSpPr/>
            <p:nvPr/>
          </p:nvSpPr>
          <p:spPr>
            <a:xfrm>
              <a:off x="55185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1256" name="Google Shape;1256;p80"/>
            <p:cNvSpPr txBox="1"/>
            <p:nvPr/>
          </p:nvSpPr>
          <p:spPr>
            <a:xfrm>
              <a:off x="1736725" y="2952000"/>
              <a:ext cx="31203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57" name="Google Shape;1257;p80"/>
          <p:cNvGrpSpPr/>
          <p:nvPr/>
        </p:nvGrpSpPr>
        <p:grpSpPr>
          <a:xfrm>
            <a:off x="543400" y="5436000"/>
            <a:ext cx="4313600" cy="1476000"/>
            <a:chOff x="543400" y="5436000"/>
            <a:chExt cx="4313600" cy="1476000"/>
          </a:xfrm>
        </p:grpSpPr>
        <p:sp>
          <p:nvSpPr>
            <p:cNvPr id="1258" name="Google Shape;1258;p80"/>
            <p:cNvSpPr txBox="1"/>
            <p:nvPr/>
          </p:nvSpPr>
          <p:spPr>
            <a:xfrm>
              <a:off x="1710000" y="5436000"/>
              <a:ext cx="3147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59" name="Google Shape;1259;p80"/>
            <p:cNvSpPr/>
            <p:nvPr/>
          </p:nvSpPr>
          <p:spPr>
            <a:xfrm>
              <a:off x="543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1260" name="Google Shape;1260;p80"/>
          <p:cNvGrpSpPr/>
          <p:nvPr/>
        </p:nvGrpSpPr>
        <p:grpSpPr>
          <a:xfrm>
            <a:off x="543400" y="7897075"/>
            <a:ext cx="4313600" cy="1498800"/>
            <a:chOff x="543400" y="7897075"/>
            <a:chExt cx="4313600" cy="1498800"/>
          </a:xfrm>
        </p:grpSpPr>
        <p:sp>
          <p:nvSpPr>
            <p:cNvPr id="1261" name="Google Shape;1261;p80"/>
            <p:cNvSpPr txBox="1"/>
            <p:nvPr/>
          </p:nvSpPr>
          <p:spPr>
            <a:xfrm>
              <a:off x="1710000" y="7897075"/>
              <a:ext cx="3147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62" name="Google Shape;1262;p80"/>
            <p:cNvSpPr/>
            <p:nvPr/>
          </p:nvSpPr>
          <p:spPr>
            <a:xfrm>
              <a:off x="54340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/>
            </a:p>
          </p:txBody>
        </p:sp>
      </p:grpSp>
      <p:grpSp>
        <p:nvGrpSpPr>
          <p:cNvPr id="1263" name="Google Shape;1263;p80"/>
          <p:cNvGrpSpPr/>
          <p:nvPr/>
        </p:nvGrpSpPr>
        <p:grpSpPr>
          <a:xfrm>
            <a:off x="4845400" y="2952000"/>
            <a:ext cx="4298600" cy="1490400"/>
            <a:chOff x="4845400" y="2952000"/>
            <a:chExt cx="4298600" cy="1490400"/>
          </a:xfrm>
        </p:grpSpPr>
        <p:sp>
          <p:nvSpPr>
            <p:cNvPr id="1264" name="Google Shape;1264;p80"/>
            <p:cNvSpPr/>
            <p:nvPr/>
          </p:nvSpPr>
          <p:spPr>
            <a:xfrm>
              <a:off x="484540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1265" name="Google Shape;1265;p80"/>
            <p:cNvSpPr txBox="1"/>
            <p:nvPr/>
          </p:nvSpPr>
          <p:spPr>
            <a:xfrm>
              <a:off x="6012000" y="2952000"/>
              <a:ext cx="31320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Performance-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66" name="Google Shape;1266;p80"/>
          <p:cNvGrpSpPr/>
          <p:nvPr/>
        </p:nvGrpSpPr>
        <p:grpSpPr>
          <a:xfrm>
            <a:off x="4845400" y="5436000"/>
            <a:ext cx="4298600" cy="1476000"/>
            <a:chOff x="4845400" y="5436000"/>
            <a:chExt cx="4298600" cy="1476000"/>
          </a:xfrm>
        </p:grpSpPr>
        <p:sp>
          <p:nvSpPr>
            <p:cNvPr id="1267" name="Google Shape;1267;p80"/>
            <p:cNvSpPr txBox="1"/>
            <p:nvPr/>
          </p:nvSpPr>
          <p:spPr>
            <a:xfrm>
              <a:off x="6012000" y="5436000"/>
              <a:ext cx="3132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Контент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68" name="Google Shape;1268;p80"/>
            <p:cNvSpPr/>
            <p:nvPr/>
          </p:nvSpPr>
          <p:spPr>
            <a:xfrm>
              <a:off x="4845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1269" name="Google Shape;1269;p80"/>
          <p:cNvGrpSpPr/>
          <p:nvPr/>
        </p:nvGrpSpPr>
        <p:grpSpPr>
          <a:xfrm>
            <a:off x="4845400" y="7897075"/>
            <a:ext cx="4298600" cy="1498800"/>
            <a:chOff x="4845400" y="7897075"/>
            <a:chExt cx="4298600" cy="1498800"/>
          </a:xfrm>
        </p:grpSpPr>
        <p:sp>
          <p:nvSpPr>
            <p:cNvPr id="1270" name="Google Shape;1270;p80"/>
            <p:cNvSpPr txBox="1"/>
            <p:nvPr/>
          </p:nvSpPr>
          <p:spPr>
            <a:xfrm>
              <a:off x="6012000" y="7897075"/>
              <a:ext cx="3132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71" name="Google Shape;1271;p80"/>
            <p:cNvSpPr/>
            <p:nvPr/>
          </p:nvSpPr>
          <p:spPr>
            <a:xfrm>
              <a:off x="484540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</a:t>
              </a:r>
              <a:endParaRPr b="1"/>
            </a:p>
          </p:txBody>
        </p:sp>
      </p:grpSp>
      <p:grpSp>
        <p:nvGrpSpPr>
          <p:cNvPr id="1272" name="Google Shape;1272;p80"/>
          <p:cNvGrpSpPr/>
          <p:nvPr/>
        </p:nvGrpSpPr>
        <p:grpSpPr>
          <a:xfrm>
            <a:off x="9162000" y="2952000"/>
            <a:ext cx="4252800" cy="1490400"/>
            <a:chOff x="9162000" y="2952000"/>
            <a:chExt cx="4252800" cy="1490400"/>
          </a:xfrm>
        </p:grpSpPr>
        <p:sp>
          <p:nvSpPr>
            <p:cNvPr id="1273" name="Google Shape;1273;p80"/>
            <p:cNvSpPr/>
            <p:nvPr/>
          </p:nvSpPr>
          <p:spPr>
            <a:xfrm>
              <a:off x="916200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  <p:sp>
          <p:nvSpPr>
            <p:cNvPr id="1274" name="Google Shape;1274;p80"/>
            <p:cNvSpPr txBox="1"/>
            <p:nvPr/>
          </p:nvSpPr>
          <p:spPr>
            <a:xfrm>
              <a:off x="10332000" y="2952000"/>
              <a:ext cx="30828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Работа с базой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75" name="Google Shape;1275;p80"/>
          <p:cNvGrpSpPr/>
          <p:nvPr/>
        </p:nvGrpSpPr>
        <p:grpSpPr>
          <a:xfrm>
            <a:off x="9162000" y="5436000"/>
            <a:ext cx="4252700" cy="1476000"/>
            <a:chOff x="9165400" y="5436000"/>
            <a:chExt cx="4252700" cy="1476000"/>
          </a:xfrm>
        </p:grpSpPr>
        <p:sp>
          <p:nvSpPr>
            <p:cNvPr id="1276" name="Google Shape;1276;p80"/>
            <p:cNvSpPr txBox="1"/>
            <p:nvPr/>
          </p:nvSpPr>
          <p:spPr>
            <a:xfrm>
              <a:off x="10332000" y="5436000"/>
              <a:ext cx="30861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Сайт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77" name="Google Shape;1277;p80"/>
            <p:cNvSpPr/>
            <p:nvPr/>
          </p:nvSpPr>
          <p:spPr>
            <a:xfrm>
              <a:off x="9165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  <p:grpSp>
        <p:nvGrpSpPr>
          <p:cNvPr id="1278" name="Google Shape;1278;p80"/>
          <p:cNvGrpSpPr/>
          <p:nvPr/>
        </p:nvGrpSpPr>
        <p:grpSpPr>
          <a:xfrm>
            <a:off x="9144000" y="7897075"/>
            <a:ext cx="4270800" cy="1498800"/>
            <a:chOff x="9144000" y="7897075"/>
            <a:chExt cx="4270800" cy="1498800"/>
          </a:xfrm>
        </p:grpSpPr>
        <p:sp>
          <p:nvSpPr>
            <p:cNvPr id="1279" name="Google Shape;1279;p80"/>
            <p:cNvSpPr txBox="1"/>
            <p:nvPr/>
          </p:nvSpPr>
          <p:spPr>
            <a:xfrm>
              <a:off x="10332000" y="7897075"/>
              <a:ext cx="30828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Таргетированная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реклама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0" name="Google Shape;1280;p80"/>
            <p:cNvSpPr/>
            <p:nvPr/>
          </p:nvSpPr>
          <p:spPr>
            <a:xfrm>
              <a:off x="9144000" y="8157600"/>
              <a:ext cx="986100" cy="986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11</a:t>
              </a:r>
              <a:endParaRPr b="1"/>
            </a:p>
          </p:txBody>
        </p:sp>
      </p:grpSp>
      <p:grpSp>
        <p:nvGrpSpPr>
          <p:cNvPr id="1281" name="Google Shape;1281;p80"/>
          <p:cNvGrpSpPr/>
          <p:nvPr/>
        </p:nvGrpSpPr>
        <p:grpSpPr>
          <a:xfrm>
            <a:off x="13428000" y="2952000"/>
            <a:ext cx="4308000" cy="1490400"/>
            <a:chOff x="13428000" y="2952000"/>
            <a:chExt cx="4308000" cy="1490400"/>
          </a:xfrm>
        </p:grpSpPr>
        <p:sp>
          <p:nvSpPr>
            <p:cNvPr id="1282" name="Google Shape;1282;p80"/>
            <p:cNvSpPr/>
            <p:nvPr/>
          </p:nvSpPr>
          <p:spPr>
            <a:xfrm>
              <a:off x="13428000" y="3196800"/>
              <a:ext cx="1000500" cy="10005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  <p:sp>
          <p:nvSpPr>
            <p:cNvPr id="1283" name="Google Shape;1283;p80"/>
            <p:cNvSpPr txBox="1"/>
            <p:nvPr/>
          </p:nvSpPr>
          <p:spPr>
            <a:xfrm>
              <a:off x="14598000" y="2952000"/>
              <a:ext cx="31380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SEO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84" name="Google Shape;1284;p80"/>
          <p:cNvGrpSpPr/>
          <p:nvPr/>
        </p:nvGrpSpPr>
        <p:grpSpPr>
          <a:xfrm>
            <a:off x="13414650" y="5436000"/>
            <a:ext cx="4321350" cy="1476000"/>
            <a:chOff x="13414650" y="5436000"/>
            <a:chExt cx="4321350" cy="1476000"/>
          </a:xfrm>
        </p:grpSpPr>
        <p:sp>
          <p:nvSpPr>
            <p:cNvPr id="1285" name="Google Shape;1285;p80"/>
            <p:cNvSpPr txBox="1"/>
            <p:nvPr/>
          </p:nvSpPr>
          <p:spPr>
            <a:xfrm>
              <a:off x="14616000" y="5436000"/>
              <a:ext cx="3120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6" name="Google Shape;1286;p80"/>
            <p:cNvSpPr/>
            <p:nvPr/>
          </p:nvSpPr>
          <p:spPr>
            <a:xfrm>
              <a:off x="13414650" y="5688750"/>
              <a:ext cx="970500" cy="9705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/>
            </a:p>
          </p:txBody>
        </p:sp>
      </p:grpSp>
      <p:grpSp>
        <p:nvGrpSpPr>
          <p:cNvPr id="1287" name="Google Shape;1287;p80"/>
          <p:cNvGrpSpPr/>
          <p:nvPr/>
        </p:nvGrpSpPr>
        <p:grpSpPr>
          <a:xfrm>
            <a:off x="13414650" y="7897075"/>
            <a:ext cx="4321350" cy="1498800"/>
            <a:chOff x="13414650" y="7897075"/>
            <a:chExt cx="4321350" cy="1498800"/>
          </a:xfrm>
        </p:grpSpPr>
        <p:sp>
          <p:nvSpPr>
            <p:cNvPr id="1288" name="Google Shape;1288;p80"/>
            <p:cNvSpPr txBox="1"/>
            <p:nvPr/>
          </p:nvSpPr>
          <p:spPr>
            <a:xfrm>
              <a:off x="14616000" y="7897075"/>
              <a:ext cx="3120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9" name="Google Shape;1289;p80"/>
            <p:cNvSpPr/>
            <p:nvPr/>
          </p:nvSpPr>
          <p:spPr>
            <a:xfrm>
              <a:off x="1341465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</a:t>
              </a:r>
              <a:endParaRPr b="1"/>
            </a:p>
          </p:txBody>
        </p:sp>
      </p:grpSp>
      <p:grpSp>
        <p:nvGrpSpPr>
          <p:cNvPr id="1290" name="Google Shape;1290;p80"/>
          <p:cNvGrpSpPr/>
          <p:nvPr/>
        </p:nvGrpSpPr>
        <p:grpSpPr>
          <a:xfrm>
            <a:off x="8350349" y="489600"/>
            <a:ext cx="6493351" cy="725400"/>
            <a:chOff x="5365216" y="428731"/>
            <a:chExt cx="6493351" cy="725400"/>
          </a:xfrm>
        </p:grpSpPr>
        <p:sp>
          <p:nvSpPr>
            <p:cNvPr id="1291" name="Google Shape;1291;p80"/>
            <p:cNvSpPr txBox="1"/>
            <p:nvPr/>
          </p:nvSpPr>
          <p:spPr>
            <a:xfrm>
              <a:off x="6158868" y="428731"/>
              <a:ext cx="5699700" cy="7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выделить необходимый пункт,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перекрасив другие пункты в серый.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292" name="Google Shape;1292;p80"/>
            <p:cNvGrpSpPr/>
            <p:nvPr/>
          </p:nvGrpSpPr>
          <p:grpSpPr>
            <a:xfrm>
              <a:off x="5365216" y="445781"/>
              <a:ext cx="472052" cy="472599"/>
              <a:chOff x="5372111" y="2111371"/>
              <a:chExt cx="938100" cy="939000"/>
            </a:xfrm>
          </p:grpSpPr>
          <p:sp>
            <p:nvSpPr>
              <p:cNvPr id="1293" name="Google Shape;1293;p80"/>
              <p:cNvSpPr/>
              <p:nvPr/>
            </p:nvSpPr>
            <p:spPr>
              <a:xfrm>
                <a:off x="5372111" y="2111371"/>
                <a:ext cx="938100" cy="9390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94" name="Google Shape;1294;p80"/>
              <p:cNvSpPr/>
              <p:nvPr/>
            </p:nvSpPr>
            <p:spPr>
              <a:xfrm rot="5400000">
                <a:off x="5764726" y="2450539"/>
                <a:ext cx="169538" cy="26579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1"/>
          <p:cNvSpPr txBox="1"/>
          <p:nvPr/>
        </p:nvSpPr>
        <p:spPr>
          <a:xfrm>
            <a:off x="551850" y="489600"/>
            <a:ext cx="14292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 элементов</a:t>
            </a:r>
            <a:endParaRPr sz="5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300" name="Google Shape;1300;p81"/>
          <p:cNvGrpSpPr/>
          <p:nvPr/>
        </p:nvGrpSpPr>
        <p:grpSpPr>
          <a:xfrm>
            <a:off x="551850" y="2952000"/>
            <a:ext cx="4305175" cy="1490400"/>
            <a:chOff x="551850" y="2952000"/>
            <a:chExt cx="4305175" cy="1490400"/>
          </a:xfrm>
        </p:grpSpPr>
        <p:sp>
          <p:nvSpPr>
            <p:cNvPr id="1301" name="Google Shape;1301;p81"/>
            <p:cNvSpPr/>
            <p:nvPr/>
          </p:nvSpPr>
          <p:spPr>
            <a:xfrm>
              <a:off x="55185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rgbClr val="9E9FA1"/>
                </a:solidFill>
              </a:endParaRPr>
            </a:p>
          </p:txBody>
        </p:sp>
        <p:sp>
          <p:nvSpPr>
            <p:cNvPr id="1302" name="Google Shape;1302;p81"/>
            <p:cNvSpPr txBox="1"/>
            <p:nvPr/>
          </p:nvSpPr>
          <p:spPr>
            <a:xfrm>
              <a:off x="1736725" y="2952000"/>
              <a:ext cx="31203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03" name="Google Shape;1303;p81"/>
          <p:cNvGrpSpPr/>
          <p:nvPr/>
        </p:nvGrpSpPr>
        <p:grpSpPr>
          <a:xfrm>
            <a:off x="543400" y="5436000"/>
            <a:ext cx="4313600" cy="1476000"/>
            <a:chOff x="543400" y="5436000"/>
            <a:chExt cx="4313600" cy="1476000"/>
          </a:xfrm>
        </p:grpSpPr>
        <p:sp>
          <p:nvSpPr>
            <p:cNvPr id="1304" name="Google Shape;1304;p81"/>
            <p:cNvSpPr txBox="1"/>
            <p:nvPr/>
          </p:nvSpPr>
          <p:spPr>
            <a:xfrm>
              <a:off x="1710000" y="5436000"/>
              <a:ext cx="3147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5" name="Google Shape;1305;p81"/>
            <p:cNvSpPr/>
            <p:nvPr/>
          </p:nvSpPr>
          <p:spPr>
            <a:xfrm>
              <a:off x="543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06" name="Google Shape;1306;p81"/>
          <p:cNvGrpSpPr/>
          <p:nvPr/>
        </p:nvGrpSpPr>
        <p:grpSpPr>
          <a:xfrm>
            <a:off x="543400" y="7897075"/>
            <a:ext cx="4313600" cy="1498800"/>
            <a:chOff x="543400" y="7897075"/>
            <a:chExt cx="4313600" cy="1498800"/>
          </a:xfrm>
        </p:grpSpPr>
        <p:sp>
          <p:nvSpPr>
            <p:cNvPr id="1307" name="Google Shape;1307;p81"/>
            <p:cNvSpPr txBox="1"/>
            <p:nvPr/>
          </p:nvSpPr>
          <p:spPr>
            <a:xfrm>
              <a:off x="1710000" y="7897075"/>
              <a:ext cx="3147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8" name="Google Shape;1308;p81"/>
            <p:cNvSpPr/>
            <p:nvPr/>
          </p:nvSpPr>
          <p:spPr>
            <a:xfrm>
              <a:off x="54340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09" name="Google Shape;1309;p81"/>
          <p:cNvGrpSpPr/>
          <p:nvPr/>
        </p:nvGrpSpPr>
        <p:grpSpPr>
          <a:xfrm>
            <a:off x="4845400" y="2952000"/>
            <a:ext cx="4298600" cy="1490400"/>
            <a:chOff x="4845400" y="2952000"/>
            <a:chExt cx="4298600" cy="1490400"/>
          </a:xfrm>
        </p:grpSpPr>
        <p:sp>
          <p:nvSpPr>
            <p:cNvPr id="1310" name="Google Shape;1310;p81"/>
            <p:cNvSpPr/>
            <p:nvPr/>
          </p:nvSpPr>
          <p:spPr>
            <a:xfrm>
              <a:off x="4845400" y="3196800"/>
              <a:ext cx="1000800" cy="10008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311" name="Google Shape;1311;p81"/>
            <p:cNvSpPr txBox="1"/>
            <p:nvPr/>
          </p:nvSpPr>
          <p:spPr>
            <a:xfrm>
              <a:off x="6012000" y="2952000"/>
              <a:ext cx="31320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Performance-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12" name="Google Shape;1312;p81"/>
          <p:cNvGrpSpPr/>
          <p:nvPr/>
        </p:nvGrpSpPr>
        <p:grpSpPr>
          <a:xfrm>
            <a:off x="4845400" y="5436000"/>
            <a:ext cx="4298600" cy="1476000"/>
            <a:chOff x="4845400" y="5436000"/>
            <a:chExt cx="4298600" cy="1476000"/>
          </a:xfrm>
        </p:grpSpPr>
        <p:sp>
          <p:nvSpPr>
            <p:cNvPr id="1313" name="Google Shape;1313;p81"/>
            <p:cNvSpPr txBox="1"/>
            <p:nvPr/>
          </p:nvSpPr>
          <p:spPr>
            <a:xfrm>
              <a:off x="6012000" y="5436000"/>
              <a:ext cx="3132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Контент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SMM-стратегия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4" name="Google Shape;1314;p81"/>
            <p:cNvSpPr/>
            <p:nvPr/>
          </p:nvSpPr>
          <p:spPr>
            <a:xfrm>
              <a:off x="4845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15" name="Google Shape;1315;p81"/>
          <p:cNvGrpSpPr/>
          <p:nvPr/>
        </p:nvGrpSpPr>
        <p:grpSpPr>
          <a:xfrm>
            <a:off x="4845400" y="7897075"/>
            <a:ext cx="4298600" cy="1498800"/>
            <a:chOff x="4845400" y="7897075"/>
            <a:chExt cx="4298600" cy="1498800"/>
          </a:xfrm>
        </p:grpSpPr>
        <p:sp>
          <p:nvSpPr>
            <p:cNvPr id="1316" name="Google Shape;1316;p81"/>
            <p:cNvSpPr txBox="1"/>
            <p:nvPr/>
          </p:nvSpPr>
          <p:spPr>
            <a:xfrm>
              <a:off x="6012000" y="7897075"/>
              <a:ext cx="3132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7" name="Google Shape;1317;p81"/>
            <p:cNvSpPr/>
            <p:nvPr/>
          </p:nvSpPr>
          <p:spPr>
            <a:xfrm>
              <a:off x="484540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18" name="Google Shape;1318;p81"/>
          <p:cNvGrpSpPr/>
          <p:nvPr/>
        </p:nvGrpSpPr>
        <p:grpSpPr>
          <a:xfrm>
            <a:off x="9162000" y="2952000"/>
            <a:ext cx="4252500" cy="1490400"/>
            <a:chOff x="9162000" y="2952000"/>
            <a:chExt cx="4252500" cy="1490400"/>
          </a:xfrm>
        </p:grpSpPr>
        <p:sp>
          <p:nvSpPr>
            <p:cNvPr id="1319" name="Google Shape;1319;p81"/>
            <p:cNvSpPr/>
            <p:nvPr/>
          </p:nvSpPr>
          <p:spPr>
            <a:xfrm>
              <a:off x="9162000" y="31968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>
                <a:solidFill>
                  <a:srgbClr val="9E9FA1"/>
                </a:solidFill>
              </a:endParaRPr>
            </a:p>
          </p:txBody>
        </p:sp>
        <p:sp>
          <p:nvSpPr>
            <p:cNvPr id="1320" name="Google Shape;1320;p81"/>
            <p:cNvSpPr txBox="1"/>
            <p:nvPr/>
          </p:nvSpPr>
          <p:spPr>
            <a:xfrm>
              <a:off x="10332000" y="2952000"/>
              <a:ext cx="30825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Работа с базой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клиентов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21" name="Google Shape;1321;p81"/>
          <p:cNvGrpSpPr/>
          <p:nvPr/>
        </p:nvGrpSpPr>
        <p:grpSpPr>
          <a:xfrm>
            <a:off x="9162000" y="5436000"/>
            <a:ext cx="4252400" cy="1476000"/>
            <a:chOff x="9165400" y="5436000"/>
            <a:chExt cx="4252400" cy="1476000"/>
          </a:xfrm>
        </p:grpSpPr>
        <p:sp>
          <p:nvSpPr>
            <p:cNvPr id="1322" name="Google Shape;1322;p81"/>
            <p:cNvSpPr txBox="1"/>
            <p:nvPr/>
          </p:nvSpPr>
          <p:spPr>
            <a:xfrm>
              <a:off x="10332000" y="5436000"/>
              <a:ext cx="30858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Сайт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Landing Page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>
              <a:off x="9165400" y="56808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24" name="Google Shape;1324;p81"/>
          <p:cNvGrpSpPr/>
          <p:nvPr/>
        </p:nvGrpSpPr>
        <p:grpSpPr>
          <a:xfrm>
            <a:off x="9144000" y="7897075"/>
            <a:ext cx="4270500" cy="1498800"/>
            <a:chOff x="9144000" y="7897075"/>
            <a:chExt cx="4270500" cy="1498800"/>
          </a:xfrm>
        </p:grpSpPr>
        <p:sp>
          <p:nvSpPr>
            <p:cNvPr id="1325" name="Google Shape;1325;p81"/>
            <p:cNvSpPr txBox="1"/>
            <p:nvPr/>
          </p:nvSpPr>
          <p:spPr>
            <a:xfrm>
              <a:off x="10332000" y="7897075"/>
              <a:ext cx="30825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Таргетированная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реклама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6" name="Google Shape;1326;p81"/>
            <p:cNvSpPr/>
            <p:nvPr/>
          </p:nvSpPr>
          <p:spPr>
            <a:xfrm>
              <a:off x="9144000" y="8157600"/>
              <a:ext cx="986100" cy="9861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11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27" name="Google Shape;1327;p81"/>
          <p:cNvGrpSpPr/>
          <p:nvPr/>
        </p:nvGrpSpPr>
        <p:grpSpPr>
          <a:xfrm>
            <a:off x="13428000" y="2952000"/>
            <a:ext cx="4308300" cy="1490400"/>
            <a:chOff x="13428000" y="2952000"/>
            <a:chExt cx="4308300" cy="1490400"/>
          </a:xfrm>
        </p:grpSpPr>
        <p:sp>
          <p:nvSpPr>
            <p:cNvPr id="1328" name="Google Shape;1328;p81"/>
            <p:cNvSpPr/>
            <p:nvPr/>
          </p:nvSpPr>
          <p:spPr>
            <a:xfrm>
              <a:off x="13428000" y="3196800"/>
              <a:ext cx="1000500" cy="10005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>
                <a:solidFill>
                  <a:srgbClr val="9E9FA1"/>
                </a:solidFill>
              </a:endParaRPr>
            </a:p>
          </p:txBody>
        </p:sp>
        <p:sp>
          <p:nvSpPr>
            <p:cNvPr id="1329" name="Google Shape;1329;p81"/>
            <p:cNvSpPr txBox="1"/>
            <p:nvPr/>
          </p:nvSpPr>
          <p:spPr>
            <a:xfrm>
              <a:off x="14598000" y="2952000"/>
              <a:ext cx="31383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SEO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30" name="Google Shape;1330;p81"/>
          <p:cNvGrpSpPr/>
          <p:nvPr/>
        </p:nvGrpSpPr>
        <p:grpSpPr>
          <a:xfrm>
            <a:off x="13414650" y="5436000"/>
            <a:ext cx="4321350" cy="1476000"/>
            <a:chOff x="13414650" y="5436000"/>
            <a:chExt cx="4321350" cy="1476000"/>
          </a:xfrm>
        </p:grpSpPr>
        <p:sp>
          <p:nvSpPr>
            <p:cNvPr id="1331" name="Google Shape;1331;p81"/>
            <p:cNvSpPr txBox="1"/>
            <p:nvPr/>
          </p:nvSpPr>
          <p:spPr>
            <a:xfrm>
              <a:off x="14616000" y="5436000"/>
              <a:ext cx="3120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2" name="Google Shape;1332;p81"/>
            <p:cNvSpPr/>
            <p:nvPr/>
          </p:nvSpPr>
          <p:spPr>
            <a:xfrm>
              <a:off x="13414650" y="5688750"/>
              <a:ext cx="970500" cy="9705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33" name="Google Shape;1333;p81"/>
          <p:cNvGrpSpPr/>
          <p:nvPr/>
        </p:nvGrpSpPr>
        <p:grpSpPr>
          <a:xfrm>
            <a:off x="13414650" y="7897075"/>
            <a:ext cx="4321350" cy="1498800"/>
            <a:chOff x="13414650" y="7897075"/>
            <a:chExt cx="4321350" cy="1498800"/>
          </a:xfrm>
        </p:grpSpPr>
        <p:sp>
          <p:nvSpPr>
            <p:cNvPr id="1334" name="Google Shape;1334;p81"/>
            <p:cNvSpPr txBox="1"/>
            <p:nvPr/>
          </p:nvSpPr>
          <p:spPr>
            <a:xfrm>
              <a:off x="14616000" y="7897075"/>
              <a:ext cx="3120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>
              <a:off x="13414650" y="8157600"/>
              <a:ext cx="986400" cy="986400"/>
            </a:xfrm>
            <a:prstGeom prst="ellipse">
              <a:avLst/>
            </a:prstGeom>
            <a:noFill/>
            <a:ln w="28575" cap="flat" cmpd="sng">
              <a:solidFill>
                <a:srgbClr val="9E9F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36" name="Google Shape;1336;p81"/>
          <p:cNvGrpSpPr/>
          <p:nvPr/>
        </p:nvGrpSpPr>
        <p:grpSpPr>
          <a:xfrm>
            <a:off x="8350349" y="489600"/>
            <a:ext cx="6493351" cy="725400"/>
            <a:chOff x="5365216" y="428731"/>
            <a:chExt cx="6493351" cy="725400"/>
          </a:xfrm>
        </p:grpSpPr>
        <p:sp>
          <p:nvSpPr>
            <p:cNvPr id="1337" name="Google Shape;1337;p81"/>
            <p:cNvSpPr txBox="1"/>
            <p:nvPr/>
          </p:nvSpPr>
          <p:spPr>
            <a:xfrm>
              <a:off x="6158868" y="428731"/>
              <a:ext cx="5699700" cy="7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выделить необходимый пункт,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перекрасив другие пункты в серый.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338" name="Google Shape;1338;p81"/>
            <p:cNvGrpSpPr/>
            <p:nvPr/>
          </p:nvGrpSpPr>
          <p:grpSpPr>
            <a:xfrm>
              <a:off x="5365216" y="445781"/>
              <a:ext cx="472052" cy="472599"/>
              <a:chOff x="5372111" y="2111371"/>
              <a:chExt cx="938100" cy="939000"/>
            </a:xfrm>
          </p:grpSpPr>
          <p:sp>
            <p:nvSpPr>
              <p:cNvPr id="1339" name="Google Shape;1339;p81"/>
              <p:cNvSpPr/>
              <p:nvPr/>
            </p:nvSpPr>
            <p:spPr>
              <a:xfrm>
                <a:off x="5372111" y="2111371"/>
                <a:ext cx="938100" cy="9390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340" name="Google Shape;1340;p81"/>
              <p:cNvSpPr/>
              <p:nvPr/>
            </p:nvSpPr>
            <p:spPr>
              <a:xfrm rot="5400000">
                <a:off x="5764726" y="2450539"/>
                <a:ext cx="169538" cy="26579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82"/>
          <p:cNvSpPr/>
          <p:nvPr/>
        </p:nvSpPr>
        <p:spPr>
          <a:xfrm>
            <a:off x="5698800" y="1972800"/>
            <a:ext cx="6926400" cy="69264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82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(1)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7" name="Google Shape;1347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2000" y="4283850"/>
            <a:ext cx="6198751" cy="23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3"/>
          <p:cNvSpPr/>
          <p:nvPr/>
        </p:nvSpPr>
        <p:spPr>
          <a:xfrm>
            <a:off x="3450988" y="2952000"/>
            <a:ext cx="5691600" cy="56916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83"/>
          <p:cNvSpPr/>
          <p:nvPr/>
        </p:nvSpPr>
        <p:spPr>
          <a:xfrm>
            <a:off x="9145408" y="2952000"/>
            <a:ext cx="5691600" cy="56916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83"/>
          <p:cNvSpPr txBox="1"/>
          <p:nvPr/>
        </p:nvSpPr>
        <p:spPr>
          <a:xfrm>
            <a:off x="551850" y="489600"/>
            <a:ext cx="14285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(2)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5" name="Google Shape;135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9162" y="4839550"/>
            <a:ext cx="5118974" cy="19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1725" y="4839550"/>
            <a:ext cx="5118974" cy="19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4"/>
          <p:cNvSpPr/>
          <p:nvPr/>
        </p:nvSpPr>
        <p:spPr>
          <a:xfrm>
            <a:off x="1748199" y="3207600"/>
            <a:ext cx="4946400" cy="49464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84"/>
          <p:cNvSpPr/>
          <p:nvPr/>
        </p:nvSpPr>
        <p:spPr>
          <a:xfrm>
            <a:off x="6697051" y="3207600"/>
            <a:ext cx="4946400" cy="49464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4"/>
          <p:cNvSpPr/>
          <p:nvPr/>
        </p:nvSpPr>
        <p:spPr>
          <a:xfrm>
            <a:off x="11645903" y="3207600"/>
            <a:ext cx="4946400" cy="49464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4"/>
          <p:cNvSpPr txBox="1"/>
          <p:nvPr/>
        </p:nvSpPr>
        <p:spPr>
          <a:xfrm>
            <a:off x="551850" y="489600"/>
            <a:ext cx="142917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(3)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5" name="Google Shape;1365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706" y="4853877"/>
            <a:ext cx="4437575" cy="16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1469" y="4853877"/>
            <a:ext cx="4437575" cy="16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3219" y="4853877"/>
            <a:ext cx="4437575" cy="16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Как правильно использовать цвета темы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80" name="Google Shape;780;p49"/>
          <p:cNvSpPr txBox="1"/>
          <p:nvPr/>
        </p:nvSpPr>
        <p:spPr>
          <a:xfrm>
            <a:off x="1226925" y="2210400"/>
            <a:ext cx="50418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 шаблоне задана цветовая палитра под названием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Тема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. Ее можно найти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 панели инструментов во вкладках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Цвет заливки, Цвет границ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Цвет текста.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81" name="Google Shape;781;p49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782" name="Google Shape;782;p49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4" name="Google Shape;784;p49"/>
          <p:cNvPicPr preferRelativeResize="0"/>
          <p:nvPr/>
        </p:nvPicPr>
        <p:blipFill rotWithShape="1">
          <a:blip r:embed="rId3">
            <a:alphaModFix/>
          </a:blip>
          <a:srcRect t="719" b="709"/>
          <a:stretch/>
        </p:blipFill>
        <p:spPr>
          <a:xfrm>
            <a:off x="621675" y="3780000"/>
            <a:ext cx="5579100" cy="30501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5" name="Google Shape;785;p49"/>
          <p:cNvSpPr txBox="1"/>
          <p:nvPr/>
        </p:nvSpPr>
        <p:spPr>
          <a:xfrm>
            <a:off x="8372900" y="2210400"/>
            <a:ext cx="36126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Применение цветов темы: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69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86" name="Google Shape;786;p49"/>
          <p:cNvGrpSpPr/>
          <p:nvPr/>
        </p:nvGrpSpPr>
        <p:grpSpPr>
          <a:xfrm>
            <a:off x="7697813" y="2210850"/>
            <a:ext cx="488400" cy="488700"/>
            <a:chOff x="551850" y="1469250"/>
            <a:chExt cx="488400" cy="488700"/>
          </a:xfrm>
        </p:grpSpPr>
        <p:sp>
          <p:nvSpPr>
            <p:cNvPr id="787" name="Google Shape;787;p49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9"/>
          <p:cNvSpPr/>
          <p:nvPr/>
        </p:nvSpPr>
        <p:spPr>
          <a:xfrm>
            <a:off x="8372900" y="2952000"/>
            <a:ext cx="244800" cy="24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8372900" y="3449700"/>
            <a:ext cx="244800" cy="24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8372900" y="3947400"/>
            <a:ext cx="244800" cy="24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8372900" y="4445100"/>
            <a:ext cx="244800" cy="24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8372900" y="4942800"/>
            <a:ext cx="244800" cy="24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8372900" y="5436000"/>
            <a:ext cx="244800" cy="24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8372900" y="5929200"/>
            <a:ext cx="244800" cy="24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8372900" y="6422400"/>
            <a:ext cx="244800" cy="24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8372900" y="6915600"/>
            <a:ext cx="244800" cy="24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 txBox="1"/>
          <p:nvPr/>
        </p:nvSpPr>
        <p:spPr>
          <a:xfrm>
            <a:off x="9144000" y="2952000"/>
            <a:ext cx="570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основного текста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9" name="Google Shape;799;p49"/>
          <p:cNvSpPr txBox="1"/>
          <p:nvPr/>
        </p:nvSpPr>
        <p:spPr>
          <a:xfrm>
            <a:off x="9144000" y="3449700"/>
            <a:ext cx="570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0" name="Google Shape;800;p49"/>
          <p:cNvSpPr txBox="1"/>
          <p:nvPr/>
        </p:nvSpPr>
        <p:spPr>
          <a:xfrm>
            <a:off x="9144000" y="39474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 титульных слайдов, фигур, выделения текста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p49"/>
          <p:cNvSpPr txBox="1"/>
          <p:nvPr/>
        </p:nvSpPr>
        <p:spPr>
          <a:xfrm>
            <a:off x="9144000" y="44451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 тёмной версии презентации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2" name="Google Shape;802;p49"/>
          <p:cNvSpPr txBox="1"/>
          <p:nvPr/>
        </p:nvSpPr>
        <p:spPr>
          <a:xfrm>
            <a:off x="9144000" y="49428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3" name="Google Shape;803;p49"/>
          <p:cNvSpPr txBox="1"/>
          <p:nvPr/>
        </p:nvSpPr>
        <p:spPr>
          <a:xfrm>
            <a:off x="9144000" y="54405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49"/>
          <p:cNvSpPr txBox="1"/>
          <p:nvPr/>
        </p:nvSpPr>
        <p:spPr>
          <a:xfrm>
            <a:off x="9144000" y="59292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49"/>
          <p:cNvSpPr txBox="1"/>
          <p:nvPr/>
        </p:nvSpPr>
        <p:spPr>
          <a:xfrm>
            <a:off x="9144000" y="64179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заливки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49"/>
          <p:cNvSpPr txBox="1"/>
          <p:nvPr/>
        </p:nvSpPr>
        <p:spPr>
          <a:xfrm>
            <a:off x="9144000" y="69156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ссылок и второстепенного текста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7" name="Google Shape;807;p49"/>
          <p:cNvSpPr/>
          <p:nvPr/>
        </p:nvSpPr>
        <p:spPr>
          <a:xfrm>
            <a:off x="8372900" y="6915600"/>
            <a:ext cx="244800" cy="24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85"/>
          <p:cNvSpPr/>
          <p:nvPr/>
        </p:nvSpPr>
        <p:spPr>
          <a:xfrm>
            <a:off x="558000" y="5063083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85"/>
          <p:cNvSpPr/>
          <p:nvPr/>
        </p:nvSpPr>
        <p:spPr>
          <a:xfrm>
            <a:off x="5142657" y="489600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85"/>
          <p:cNvSpPr/>
          <p:nvPr/>
        </p:nvSpPr>
        <p:spPr>
          <a:xfrm>
            <a:off x="5142657" y="5063083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85"/>
          <p:cNvSpPr/>
          <p:nvPr/>
        </p:nvSpPr>
        <p:spPr>
          <a:xfrm>
            <a:off x="9709747" y="489600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85"/>
          <p:cNvSpPr/>
          <p:nvPr/>
        </p:nvSpPr>
        <p:spPr>
          <a:xfrm>
            <a:off x="558000" y="489600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85"/>
          <p:cNvSpPr txBox="1"/>
          <p:nvPr/>
        </p:nvSpPr>
        <p:spPr>
          <a:xfrm>
            <a:off x="777900" y="2104650"/>
            <a:ext cx="41343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81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78" name="Google Shape;1378;p85"/>
          <p:cNvSpPr/>
          <p:nvPr/>
        </p:nvSpPr>
        <p:spPr>
          <a:xfrm>
            <a:off x="9709747" y="5063083"/>
            <a:ext cx="4574100" cy="45741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85"/>
          <p:cNvGrpSpPr/>
          <p:nvPr/>
        </p:nvGrpSpPr>
        <p:grpSpPr>
          <a:xfrm>
            <a:off x="14853600" y="7660800"/>
            <a:ext cx="2882625" cy="1976400"/>
            <a:chOff x="14853600" y="7660800"/>
            <a:chExt cx="2882625" cy="1976400"/>
          </a:xfrm>
        </p:grpSpPr>
        <p:sp>
          <p:nvSpPr>
            <p:cNvPr id="1380" name="Google Shape;1380;p85"/>
            <p:cNvSpPr txBox="1"/>
            <p:nvPr/>
          </p:nvSpPr>
          <p:spPr>
            <a:xfrm>
              <a:off x="15540525" y="7660800"/>
              <a:ext cx="2195700" cy="19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использовать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4 и 5 кругов,  удалив последний в нижнем ряду или последний ряд справа.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381" name="Google Shape;1381;p85"/>
            <p:cNvGrpSpPr/>
            <p:nvPr/>
          </p:nvGrpSpPr>
          <p:grpSpPr>
            <a:xfrm>
              <a:off x="14853600" y="7675174"/>
              <a:ext cx="482015" cy="482413"/>
              <a:chOff x="5372100" y="2111388"/>
              <a:chExt cx="957900" cy="958500"/>
            </a:xfrm>
          </p:grpSpPr>
          <p:sp>
            <p:nvSpPr>
              <p:cNvPr id="1382" name="Google Shape;1382;p85"/>
              <p:cNvSpPr/>
              <p:nvPr/>
            </p:nvSpPr>
            <p:spPr>
              <a:xfrm>
                <a:off x="5372100" y="2111388"/>
                <a:ext cx="957900" cy="9585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383" name="Google Shape;1383;p85"/>
              <p:cNvSpPr/>
              <p:nvPr/>
            </p:nvSpPr>
            <p:spPr>
              <a:xfrm rot="5400000">
                <a:off x="5772890" y="2457632"/>
                <a:ext cx="173125" cy="271413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384" name="Google Shape;1384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73" y="2002725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3773" y="2002725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9648" y="2002725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73" y="6576213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3773" y="6576213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9648" y="6576213"/>
            <a:ext cx="4134300" cy="1547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86"/>
          <p:cNvSpPr/>
          <p:nvPr/>
        </p:nvSpPr>
        <p:spPr>
          <a:xfrm>
            <a:off x="540000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86"/>
          <p:cNvSpPr/>
          <p:nvPr/>
        </p:nvSpPr>
        <p:spPr>
          <a:xfrm>
            <a:off x="3977472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86"/>
          <p:cNvSpPr/>
          <p:nvPr/>
        </p:nvSpPr>
        <p:spPr>
          <a:xfrm>
            <a:off x="7414944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6"/>
          <p:cNvSpPr/>
          <p:nvPr/>
        </p:nvSpPr>
        <p:spPr>
          <a:xfrm>
            <a:off x="10868042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6"/>
          <p:cNvSpPr/>
          <p:nvPr/>
        </p:nvSpPr>
        <p:spPr>
          <a:xfrm>
            <a:off x="14300305" y="2729265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6"/>
          <p:cNvSpPr/>
          <p:nvPr/>
        </p:nvSpPr>
        <p:spPr>
          <a:xfrm>
            <a:off x="540000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86"/>
          <p:cNvSpPr/>
          <p:nvPr/>
        </p:nvSpPr>
        <p:spPr>
          <a:xfrm>
            <a:off x="3977472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86"/>
          <p:cNvSpPr/>
          <p:nvPr/>
        </p:nvSpPr>
        <p:spPr>
          <a:xfrm>
            <a:off x="7414944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86"/>
          <p:cNvSpPr/>
          <p:nvPr/>
        </p:nvSpPr>
        <p:spPr>
          <a:xfrm>
            <a:off x="10868042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86"/>
          <p:cNvSpPr/>
          <p:nvPr/>
        </p:nvSpPr>
        <p:spPr>
          <a:xfrm>
            <a:off x="14300305" y="6193547"/>
            <a:ext cx="3435900" cy="34359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6"/>
          <p:cNvSpPr txBox="1"/>
          <p:nvPr/>
        </p:nvSpPr>
        <p:spPr>
          <a:xfrm>
            <a:off x="551850" y="489600"/>
            <a:ext cx="14292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(10 и меньше)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05" name="Google Shape;1405;p86"/>
          <p:cNvGrpSpPr/>
          <p:nvPr/>
        </p:nvGrpSpPr>
        <p:grpSpPr>
          <a:xfrm>
            <a:off x="551850" y="1468800"/>
            <a:ext cx="5716875" cy="993600"/>
            <a:chOff x="551850" y="1468800"/>
            <a:chExt cx="5716875" cy="993600"/>
          </a:xfrm>
        </p:grpSpPr>
        <p:sp>
          <p:nvSpPr>
            <p:cNvPr id="1406" name="Google Shape;1406;p86"/>
            <p:cNvSpPr txBox="1"/>
            <p:nvPr/>
          </p:nvSpPr>
          <p:spPr>
            <a:xfrm>
              <a:off x="1226925" y="1468800"/>
              <a:ext cx="5041800" cy="9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использовать нечетное количество кругов, удалив последний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 нижнем ряду.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407" name="Google Shape;1407;p86"/>
            <p:cNvGrpSpPr/>
            <p:nvPr/>
          </p:nvGrpSpPr>
          <p:grpSpPr>
            <a:xfrm>
              <a:off x="551850" y="1469250"/>
              <a:ext cx="488400" cy="488700"/>
              <a:chOff x="551850" y="1469250"/>
              <a:chExt cx="488400" cy="488700"/>
            </a:xfrm>
          </p:grpSpPr>
          <p:sp>
            <p:nvSpPr>
              <p:cNvPr id="1408" name="Google Shape;1408;p86"/>
              <p:cNvSpPr/>
              <p:nvPr/>
            </p:nvSpPr>
            <p:spPr>
              <a:xfrm>
                <a:off x="551850" y="1469250"/>
                <a:ext cx="488400" cy="4887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86"/>
              <p:cNvSpPr/>
              <p:nvPr/>
            </p:nvSpPr>
            <p:spPr>
              <a:xfrm rot="5400000">
                <a:off x="748682" y="1639520"/>
                <a:ext cx="94550" cy="148229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10" name="Google Shape;1410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00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0675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5962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5164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6562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00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0675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5962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5164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6562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87"/>
          <p:cNvSpPr/>
          <p:nvPr/>
        </p:nvSpPr>
        <p:spPr>
          <a:xfrm>
            <a:off x="540000" y="3715200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87"/>
          <p:cNvSpPr/>
          <p:nvPr/>
        </p:nvSpPr>
        <p:spPr>
          <a:xfrm>
            <a:off x="2993285" y="3715200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87"/>
          <p:cNvSpPr/>
          <p:nvPr/>
        </p:nvSpPr>
        <p:spPr>
          <a:xfrm>
            <a:off x="5446570" y="3715200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87"/>
          <p:cNvSpPr/>
          <p:nvPr/>
        </p:nvSpPr>
        <p:spPr>
          <a:xfrm>
            <a:off x="10364291" y="3715200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87"/>
          <p:cNvSpPr/>
          <p:nvPr/>
        </p:nvSpPr>
        <p:spPr>
          <a:xfrm>
            <a:off x="12813858" y="3715200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87"/>
          <p:cNvSpPr/>
          <p:nvPr/>
        </p:nvSpPr>
        <p:spPr>
          <a:xfrm>
            <a:off x="15263426" y="3715200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87"/>
          <p:cNvSpPr/>
          <p:nvPr/>
        </p:nvSpPr>
        <p:spPr>
          <a:xfrm>
            <a:off x="540000" y="6187608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87"/>
          <p:cNvSpPr/>
          <p:nvPr/>
        </p:nvSpPr>
        <p:spPr>
          <a:xfrm>
            <a:off x="7899854" y="3715200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87"/>
          <p:cNvSpPr/>
          <p:nvPr/>
        </p:nvSpPr>
        <p:spPr>
          <a:xfrm>
            <a:off x="2993285" y="6187608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87"/>
          <p:cNvSpPr/>
          <p:nvPr/>
        </p:nvSpPr>
        <p:spPr>
          <a:xfrm>
            <a:off x="7899854" y="6187608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87"/>
          <p:cNvSpPr/>
          <p:nvPr/>
        </p:nvSpPr>
        <p:spPr>
          <a:xfrm>
            <a:off x="10364291" y="6187608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87"/>
          <p:cNvSpPr/>
          <p:nvPr/>
        </p:nvSpPr>
        <p:spPr>
          <a:xfrm>
            <a:off x="12813858" y="6187608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87"/>
          <p:cNvSpPr/>
          <p:nvPr/>
        </p:nvSpPr>
        <p:spPr>
          <a:xfrm>
            <a:off x="15263426" y="6187608"/>
            <a:ext cx="2452200" cy="2452200"/>
          </a:xfrm>
          <a:prstGeom prst="ellipse">
            <a:avLst/>
          </a:prstGeom>
          <a:solidFill>
            <a:srgbClr val="F3F4F7"/>
          </a:solidFill>
          <a:ln w="2857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87"/>
          <p:cNvSpPr/>
          <p:nvPr/>
        </p:nvSpPr>
        <p:spPr>
          <a:xfrm>
            <a:off x="5446570" y="6187608"/>
            <a:ext cx="2452200" cy="24522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87"/>
          <p:cNvSpPr txBox="1"/>
          <p:nvPr/>
        </p:nvSpPr>
        <p:spPr>
          <a:xfrm>
            <a:off x="1181100" y="9144625"/>
            <a:ext cx="22242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Российские 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9" name="Google Shape;1439;p87"/>
          <p:cNvSpPr txBox="1"/>
          <p:nvPr/>
        </p:nvSpPr>
        <p:spPr>
          <a:xfrm>
            <a:off x="4038600" y="9144625"/>
            <a:ext cx="22314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Зарубежные 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0" name="Google Shape;1440;p87"/>
          <p:cNvSpPr/>
          <p:nvPr/>
        </p:nvSpPr>
        <p:spPr>
          <a:xfrm>
            <a:off x="549525" y="9147175"/>
            <a:ext cx="488700" cy="488700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87"/>
          <p:cNvSpPr/>
          <p:nvPr/>
        </p:nvSpPr>
        <p:spPr>
          <a:xfrm>
            <a:off x="3410250" y="9145625"/>
            <a:ext cx="495000" cy="495000"/>
          </a:xfrm>
          <a:prstGeom prst="ellipse">
            <a:avLst/>
          </a:prstGeom>
          <a:solidFill>
            <a:srgbClr val="F3F4F7"/>
          </a:solidFill>
          <a:ln w="9525" cap="flat" cmpd="sng">
            <a:solidFill>
              <a:srgbClr val="F3F4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87"/>
          <p:cNvSpPr txBox="1"/>
          <p:nvPr/>
        </p:nvSpPr>
        <p:spPr>
          <a:xfrm>
            <a:off x="551850" y="489600"/>
            <a:ext cx="14292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Наши партнеры (14 и меньше)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43" name="Google Shape;1443;p87"/>
          <p:cNvGrpSpPr/>
          <p:nvPr/>
        </p:nvGrpSpPr>
        <p:grpSpPr>
          <a:xfrm>
            <a:off x="551850" y="1468800"/>
            <a:ext cx="5716875" cy="993600"/>
            <a:chOff x="551850" y="1468800"/>
            <a:chExt cx="5716875" cy="993600"/>
          </a:xfrm>
        </p:grpSpPr>
        <p:sp>
          <p:nvSpPr>
            <p:cNvPr id="1444" name="Google Shape;1444;p87"/>
            <p:cNvSpPr txBox="1"/>
            <p:nvPr/>
          </p:nvSpPr>
          <p:spPr>
            <a:xfrm>
              <a:off x="1226925" y="1468800"/>
              <a:ext cx="5041800" cy="9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использовать нечетное количество кругов, удалив последний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 нижнем ряду.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445" name="Google Shape;1445;p87"/>
            <p:cNvGrpSpPr/>
            <p:nvPr/>
          </p:nvGrpSpPr>
          <p:grpSpPr>
            <a:xfrm>
              <a:off x="551850" y="1469250"/>
              <a:ext cx="488400" cy="488700"/>
              <a:chOff x="551850" y="1469250"/>
              <a:chExt cx="488400" cy="488700"/>
            </a:xfrm>
          </p:grpSpPr>
          <p:sp>
            <p:nvSpPr>
              <p:cNvPr id="1446" name="Google Shape;1446;p87"/>
              <p:cNvSpPr/>
              <p:nvPr/>
            </p:nvSpPr>
            <p:spPr>
              <a:xfrm>
                <a:off x="551850" y="1469250"/>
                <a:ext cx="488400" cy="488700"/>
              </a:xfrm>
              <a:prstGeom prst="ellipse">
                <a:avLst/>
              </a:prstGeom>
              <a:noFill/>
              <a:ln w="2857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87"/>
              <p:cNvSpPr/>
              <p:nvPr/>
            </p:nvSpPr>
            <p:spPr>
              <a:xfrm rot="5400000">
                <a:off x="748682" y="1639520"/>
                <a:ext cx="94550" cy="148229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w="9525" cap="flat" cmpd="sng">
                <a:solidFill>
                  <a:srgbClr val="4BD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48" name="Google Shape;144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27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127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6402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6239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76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3701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12015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27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127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6402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6239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76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3701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12015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88"/>
          <p:cNvSpPr/>
          <p:nvPr/>
        </p:nvSpPr>
        <p:spPr>
          <a:xfrm>
            <a:off x="551850" y="471533"/>
            <a:ext cx="4581269" cy="4581269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821</a:t>
            </a:r>
            <a:endParaRPr sz="96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человек</a:t>
            </a:r>
            <a:endParaRPr b="1"/>
          </a:p>
        </p:txBody>
      </p:sp>
      <p:sp>
        <p:nvSpPr>
          <p:cNvPr id="1467" name="Google Shape;1467;p88"/>
          <p:cNvSpPr/>
          <p:nvPr/>
        </p:nvSpPr>
        <p:spPr>
          <a:xfrm>
            <a:off x="5143675" y="475688"/>
            <a:ext cx="4581269" cy="4581269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наград</a:t>
            </a:r>
            <a:endParaRPr b="1"/>
          </a:p>
        </p:txBody>
      </p:sp>
      <p:sp>
        <p:nvSpPr>
          <p:cNvPr id="1468" name="Google Shape;1468;p88"/>
          <p:cNvSpPr/>
          <p:nvPr/>
        </p:nvSpPr>
        <p:spPr>
          <a:xfrm>
            <a:off x="9717907" y="475688"/>
            <a:ext cx="4581269" cy="4581269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компаний</a:t>
            </a:r>
            <a:endParaRPr b="1"/>
          </a:p>
        </p:txBody>
      </p:sp>
      <p:sp>
        <p:nvSpPr>
          <p:cNvPr id="1469" name="Google Shape;1469;p88"/>
          <p:cNvSpPr/>
          <p:nvPr/>
        </p:nvSpPr>
        <p:spPr>
          <a:xfrm>
            <a:off x="551850" y="5073915"/>
            <a:ext cx="4581269" cy="4581269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210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проектов</a:t>
            </a:r>
            <a:endParaRPr b="1"/>
          </a:p>
        </p:txBody>
      </p:sp>
      <p:sp>
        <p:nvSpPr>
          <p:cNvPr id="1470" name="Google Shape;1470;p88"/>
          <p:cNvSpPr/>
          <p:nvPr/>
        </p:nvSpPr>
        <p:spPr>
          <a:xfrm>
            <a:off x="5143675" y="5073915"/>
            <a:ext cx="4581269" cy="4581269"/>
          </a:xfrm>
          <a:prstGeom prst="ellipse">
            <a:avLst/>
          </a:prstGeom>
          <a:noFill/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320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наград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00" y="2952000"/>
            <a:ext cx="3719400" cy="371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6" name="Google Shape;147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850" y="2952600"/>
            <a:ext cx="3714300" cy="37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7" name="Google Shape;147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8900" y="2952600"/>
            <a:ext cx="3717000" cy="371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8" name="Google Shape;1478;p89"/>
          <p:cNvSpPr txBox="1"/>
          <p:nvPr/>
        </p:nvSpPr>
        <p:spPr>
          <a:xfrm>
            <a:off x="1676250" y="6667500"/>
            <a:ext cx="42609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Имя Фамилия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Должность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9" name="Google Shape;1479;p89"/>
          <p:cNvSpPr txBox="1"/>
          <p:nvPr/>
        </p:nvSpPr>
        <p:spPr>
          <a:xfrm>
            <a:off x="7013550" y="6667500"/>
            <a:ext cx="42609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Имя Фамилия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Должность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0" name="Google Shape;1480;p89"/>
          <p:cNvSpPr txBox="1"/>
          <p:nvPr/>
        </p:nvSpPr>
        <p:spPr>
          <a:xfrm>
            <a:off x="12316950" y="6667500"/>
            <a:ext cx="42609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Имя Фамилия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Должность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0"/>
          <p:cNvSpPr txBox="1"/>
          <p:nvPr/>
        </p:nvSpPr>
        <p:spPr>
          <a:xfrm>
            <a:off x="540000" y="2952000"/>
            <a:ext cx="7157700" cy="4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Moodboard — коллекция визуальных примеров (референсов), которую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вы собираете под конкретный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проект, чтобы опираться на нее.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Соберите мудборд под свой проект (желательно, сразу в Figma). 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7" name="Google Shape;1487;p90"/>
          <p:cNvSpPr txBox="1"/>
          <p:nvPr/>
        </p:nvSpPr>
        <p:spPr>
          <a:xfrm>
            <a:off x="551850" y="489600"/>
            <a:ext cx="142848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Собрать мудборд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8" name="Google Shape;1488;p90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9" name="Google Shape;1489;p90"/>
          <p:cNvSpPr/>
          <p:nvPr/>
        </p:nvSpPr>
        <p:spPr>
          <a:xfrm>
            <a:off x="9139963" y="6910200"/>
            <a:ext cx="1423500" cy="1422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90"/>
          <p:cNvSpPr/>
          <p:nvPr/>
        </p:nvSpPr>
        <p:spPr>
          <a:xfrm>
            <a:off x="10563903" y="6910200"/>
            <a:ext cx="1423500" cy="14220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90"/>
          <p:cNvSpPr/>
          <p:nvPr/>
        </p:nvSpPr>
        <p:spPr>
          <a:xfrm>
            <a:off x="11987844" y="6910200"/>
            <a:ext cx="1423500" cy="1422000"/>
          </a:xfrm>
          <a:prstGeom prst="ellipse">
            <a:avLst/>
          </a:prstGeom>
          <a:solidFill>
            <a:srgbClr val="5D00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90"/>
          <p:cNvSpPr/>
          <p:nvPr/>
        </p:nvSpPr>
        <p:spPr>
          <a:xfrm>
            <a:off x="13411784" y="6910200"/>
            <a:ext cx="1423500" cy="1422000"/>
          </a:xfrm>
          <a:prstGeom prst="ellipse">
            <a:avLst/>
          </a:prstGeom>
          <a:solidFill>
            <a:srgbClr val="EB2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90"/>
          <p:cNvSpPr/>
          <p:nvPr/>
        </p:nvSpPr>
        <p:spPr>
          <a:xfrm>
            <a:off x="14835725" y="6910200"/>
            <a:ext cx="1423500" cy="14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90"/>
          <p:cNvPicPr preferRelativeResize="0"/>
          <p:nvPr/>
        </p:nvPicPr>
        <p:blipFill rotWithShape="1">
          <a:blip r:embed="rId3">
            <a:alphaModFix/>
          </a:blip>
          <a:srcRect l="-17315" t="18724" r="-20217" b="18504"/>
          <a:stretch/>
        </p:blipFill>
        <p:spPr>
          <a:xfrm rot="5400000">
            <a:off x="8583175" y="3265200"/>
            <a:ext cx="3960000" cy="28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90"/>
          <p:cNvPicPr preferRelativeResize="0"/>
          <p:nvPr/>
        </p:nvPicPr>
        <p:blipFill rotWithShape="1">
          <a:blip r:embed="rId4">
            <a:alphaModFix/>
          </a:blip>
          <a:srcRect t="19391" b="11600"/>
          <a:stretch/>
        </p:blipFill>
        <p:spPr>
          <a:xfrm rot="5400000">
            <a:off x="1170900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90"/>
          <p:cNvPicPr preferRelativeResize="0"/>
          <p:nvPr/>
        </p:nvPicPr>
        <p:blipFill rotWithShape="1">
          <a:blip r:embed="rId5">
            <a:alphaModFix/>
          </a:blip>
          <a:srcRect l="2307" r="1566"/>
          <a:stretch/>
        </p:blipFill>
        <p:spPr>
          <a:xfrm>
            <a:off x="13412825" y="4687200"/>
            <a:ext cx="28413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90"/>
          <p:cNvPicPr preferRelativeResize="0"/>
          <p:nvPr/>
        </p:nvPicPr>
        <p:blipFill rotWithShape="1">
          <a:blip r:embed="rId6">
            <a:alphaModFix/>
          </a:blip>
          <a:srcRect l="-36470" t="23540" r="-740" b="23199"/>
          <a:stretch/>
        </p:blipFill>
        <p:spPr>
          <a:xfrm rot="5400000">
            <a:off x="1455300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90"/>
          <p:cNvPicPr preferRelativeResize="0"/>
          <p:nvPr/>
        </p:nvPicPr>
        <p:blipFill rotWithShape="1">
          <a:blip r:embed="rId7">
            <a:alphaModFix/>
          </a:blip>
          <a:srcRect l="-18949" t="23037" r="-17774" b="24038"/>
          <a:stretch/>
        </p:blipFill>
        <p:spPr>
          <a:xfrm rot="5400000">
            <a:off x="1313565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90"/>
          <p:cNvPicPr preferRelativeResize="0"/>
          <p:nvPr/>
        </p:nvPicPr>
        <p:blipFill rotWithShape="1">
          <a:blip r:embed="rId8">
            <a:alphaModFix/>
          </a:blip>
          <a:srcRect t="28576" r="1893" b="26688"/>
          <a:stretch/>
        </p:blipFill>
        <p:spPr>
          <a:xfrm rot="5400000">
            <a:off x="11709000" y="4966200"/>
            <a:ext cx="1980000" cy="14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91"/>
          <p:cNvSpPr txBox="1"/>
          <p:nvPr/>
        </p:nvSpPr>
        <p:spPr>
          <a:xfrm>
            <a:off x="11985450" y="3196800"/>
            <a:ext cx="5750700" cy="6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есть текст для пояснения картинки/скриншота, то добавьте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его сюда.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нет, то удалите этот блок.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05" name="Google Shape;1505;p91" descr="bruno-thethe-Evp4iNF3DHQ-unsplash.jpg"/>
          <p:cNvPicPr preferRelativeResize="0"/>
          <p:nvPr/>
        </p:nvPicPr>
        <p:blipFill rotWithShape="1">
          <a:blip r:embed="rId3">
            <a:alphaModFix/>
          </a:blip>
          <a:srcRect l="12288" t="41349" b="10418"/>
          <a:stretch/>
        </p:blipFill>
        <p:spPr>
          <a:xfrm>
            <a:off x="626796" y="2295931"/>
            <a:ext cx="9853200" cy="6768000"/>
          </a:xfrm>
          <a:prstGeom prst="roundRect">
            <a:avLst>
              <a:gd name="adj" fmla="val 6854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06" name="Google Shape;1506;p91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Одна фотография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7" name="Google Shape;1507;p91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92"/>
          <p:cNvPicPr preferRelativeResize="0"/>
          <p:nvPr/>
        </p:nvPicPr>
        <p:blipFill rotWithShape="1">
          <a:blip r:embed="rId3">
            <a:alphaModFix/>
          </a:blip>
          <a:srcRect l="18701" r="18374"/>
          <a:stretch/>
        </p:blipFill>
        <p:spPr>
          <a:xfrm>
            <a:off x="0" y="0"/>
            <a:ext cx="914399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92"/>
          <p:cNvSpPr txBox="1"/>
          <p:nvPr/>
        </p:nvSpPr>
        <p:spPr>
          <a:xfrm>
            <a:off x="10556250" y="5436000"/>
            <a:ext cx="71799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5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есть текст для пояснения картинки/скриншота, то добавьте его сюда.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нет, то удалите этот блок.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4" name="Google Shape;1514;p92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93" descr="bruno-thethe-Evp4iNF3DHQ-unsplash.jpg"/>
          <p:cNvPicPr preferRelativeResize="0"/>
          <p:nvPr/>
        </p:nvPicPr>
        <p:blipFill rotWithShape="1">
          <a:blip r:embed="rId3">
            <a:alphaModFix/>
          </a:blip>
          <a:srcRect l="7561" t="41349" b="10418"/>
          <a:stretch/>
        </p:blipFill>
        <p:spPr>
          <a:xfrm rot="148">
            <a:off x="635994" y="2293556"/>
            <a:ext cx="6984000" cy="4536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0" name="Google Shape;1520;p93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Две фотографии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1" name="Google Shape;1521;p93"/>
          <p:cNvSpPr txBox="1"/>
          <p:nvPr/>
        </p:nvSpPr>
        <p:spPr>
          <a:xfrm>
            <a:off x="547700" y="6912000"/>
            <a:ext cx="7149900" cy="1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2" name="Google Shape;1522;p93"/>
          <p:cNvSpPr txBox="1"/>
          <p:nvPr/>
        </p:nvSpPr>
        <p:spPr>
          <a:xfrm>
            <a:off x="9144000" y="6912000"/>
            <a:ext cx="7119000" cy="1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3" name="Google Shape;1523;p93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4" name="Google Shape;1524;p93" descr="bruno-thethe-Evp4iNF3DHQ-unsplash.jpg"/>
          <p:cNvPicPr preferRelativeResize="0"/>
          <p:nvPr/>
        </p:nvPicPr>
        <p:blipFill rotWithShape="1">
          <a:blip r:embed="rId3">
            <a:alphaModFix/>
          </a:blip>
          <a:srcRect l="7561" t="41349" b="10418"/>
          <a:stretch/>
        </p:blipFill>
        <p:spPr>
          <a:xfrm rot="148">
            <a:off x="9229794" y="2293556"/>
            <a:ext cx="6984000" cy="4536000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94"/>
          <p:cNvSpPr/>
          <p:nvPr/>
        </p:nvSpPr>
        <p:spPr>
          <a:xfrm>
            <a:off x="-47550" y="-8250"/>
            <a:ext cx="18383100" cy="4205700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94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9144000" y="1972800"/>
            <a:ext cx="10286100" cy="1028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1" name="Google Shape;1531;p94"/>
          <p:cNvSpPr txBox="1"/>
          <p:nvPr/>
        </p:nvSpPr>
        <p:spPr>
          <a:xfrm>
            <a:off x="551850" y="4701600"/>
            <a:ext cx="8592000" cy="4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3600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 рассказываете про второй пункт, люди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32" name="Google Shape;1532;p9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33" name="Google Shape;1533;p9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9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7" name="Google Shape;1537;p94"/>
          <p:cNvSpPr txBox="1"/>
          <p:nvPr/>
        </p:nvSpPr>
        <p:spPr>
          <a:xfrm>
            <a:off x="551850" y="489600"/>
            <a:ext cx="14292000" cy="3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0"/>
          <p:cNvSpPr txBox="1"/>
          <p:nvPr/>
        </p:nvSpPr>
        <p:spPr>
          <a:xfrm>
            <a:off x="10554850" y="490725"/>
            <a:ext cx="5712600" cy="3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Руководство для создания слайдов, которые будут усиливать ваши идеи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p50"/>
          <p:cNvSpPr/>
          <p:nvPr/>
        </p:nvSpPr>
        <p:spPr>
          <a:xfrm>
            <a:off x="-2590800" y="4459199"/>
            <a:ext cx="5220600" cy="5181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14" name="Google Shape;814;p50"/>
          <p:cNvSpPr/>
          <p:nvPr/>
        </p:nvSpPr>
        <p:spPr>
          <a:xfrm>
            <a:off x="2628354" y="4459199"/>
            <a:ext cx="5220900" cy="5181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15" name="Google Shape;815;p50"/>
          <p:cNvSpPr/>
          <p:nvPr/>
        </p:nvSpPr>
        <p:spPr>
          <a:xfrm>
            <a:off x="7847765" y="4459199"/>
            <a:ext cx="5220900" cy="5181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50"/>
          <p:cNvSpPr/>
          <p:nvPr/>
        </p:nvSpPr>
        <p:spPr>
          <a:xfrm>
            <a:off x="13067176" y="4459199"/>
            <a:ext cx="5220900" cy="5181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нео</a:t>
            </a:r>
            <a:endParaRPr b="1"/>
          </a:p>
        </p:txBody>
      </p:sp>
      <p:pic>
        <p:nvPicPr>
          <p:cNvPr id="817" name="Google Shape;817;p50"/>
          <p:cNvPicPr preferRelativeResize="0"/>
          <p:nvPr/>
        </p:nvPicPr>
        <p:blipFill rotWithShape="1">
          <a:blip r:embed="rId3">
            <a:alphaModFix/>
          </a:blip>
          <a:srcRect t="465" b="455"/>
          <a:stretch/>
        </p:blipFill>
        <p:spPr>
          <a:xfrm>
            <a:off x="551850" y="9726644"/>
            <a:ext cx="2315676" cy="1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0"/>
          <p:cNvSpPr txBox="1"/>
          <p:nvPr/>
        </p:nvSpPr>
        <p:spPr>
          <a:xfrm>
            <a:off x="551850" y="489600"/>
            <a:ext cx="10020900" cy="3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Шаблон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презентации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95"/>
          <p:cNvPicPr preferRelativeResize="0"/>
          <p:nvPr/>
        </p:nvPicPr>
        <p:blipFill rotWithShape="1">
          <a:blip r:embed="rId3">
            <a:alphaModFix/>
          </a:blip>
          <a:srcRect t="7905" b="7905"/>
          <a:stretch/>
        </p:blipFill>
        <p:spPr>
          <a:xfrm>
            <a:off x="-20496" y="-2"/>
            <a:ext cx="18328982" cy="102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95"/>
          <p:cNvSpPr txBox="1"/>
          <p:nvPr/>
        </p:nvSpPr>
        <p:spPr>
          <a:xfrm>
            <a:off x="551850" y="489600"/>
            <a:ext cx="8592300" cy="6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Разместите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текст поверх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картинки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 чистым 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фоном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4" name="Google Shape;1544;p95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45" name="Google Shape;1545;p9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46" name="Google Shape;1546;p9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96"/>
          <p:cNvPicPr preferRelativeResize="0"/>
          <p:nvPr/>
        </p:nvPicPr>
        <p:blipFill rotWithShape="1">
          <a:blip r:embed="rId3">
            <a:alphaModFix/>
          </a:blip>
          <a:srcRect t="7395" b="7403"/>
          <a:stretch/>
        </p:blipFill>
        <p:spPr>
          <a:xfrm>
            <a:off x="-97750" y="-105942"/>
            <a:ext cx="18483509" cy="1049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96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96"/>
          <p:cNvSpPr txBox="1"/>
          <p:nvPr/>
        </p:nvSpPr>
        <p:spPr>
          <a:xfrm>
            <a:off x="54000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sz="5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sz="56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57" name="Google Shape;1557;p96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58" name="Google Shape;1558;p9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Google Shape;1562;p96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97"/>
          <p:cNvPicPr preferRelativeResize="0"/>
          <p:nvPr/>
        </p:nvPicPr>
        <p:blipFill rotWithShape="1">
          <a:blip r:embed="rId3">
            <a:alphaModFix/>
          </a:blip>
          <a:srcRect l="5669" t="8294" r="12403" b="22587"/>
          <a:stretch/>
        </p:blipFill>
        <p:spPr>
          <a:xfrm>
            <a:off x="0" y="-6750"/>
            <a:ext cx="18288005" cy="10287005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97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97"/>
          <p:cNvSpPr txBox="1"/>
          <p:nvPr/>
        </p:nvSpPr>
        <p:spPr>
          <a:xfrm>
            <a:off x="55185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sz="56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5" name="Google Shape;1575;p97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98"/>
          <p:cNvPicPr preferRelativeResize="0"/>
          <p:nvPr/>
        </p:nvPicPr>
        <p:blipFill rotWithShape="1">
          <a:blip r:embed="rId3">
            <a:alphaModFix/>
          </a:blip>
          <a:srcRect t="7418" b="7409"/>
          <a:stretch/>
        </p:blipFill>
        <p:spPr>
          <a:xfrm>
            <a:off x="0" y="0"/>
            <a:ext cx="18287999" cy="1038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98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FFFFFF">
              <a:alpha val="8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8"/>
          <p:cNvSpPr txBox="1"/>
          <p:nvPr/>
        </p:nvSpPr>
        <p:spPr>
          <a:xfrm>
            <a:off x="55185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sz="56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3" name="Google Shape;1583;p98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99"/>
          <p:cNvPicPr preferRelativeResize="0"/>
          <p:nvPr/>
        </p:nvPicPr>
        <p:blipFill rotWithShape="1">
          <a:blip r:embed="rId3">
            <a:alphaModFix/>
          </a:blip>
          <a:srcRect l="10478" t="10136" r="489"/>
          <a:stretch/>
        </p:blipFill>
        <p:spPr>
          <a:xfrm>
            <a:off x="0" y="0"/>
            <a:ext cx="18288004" cy="103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99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4BD0A0"/>
          </a:solidFill>
          <a:ln>
            <a:noFill/>
          </a:ln>
          <a:effectLst>
            <a:outerShdw blurRad="266700" dist="128197" dir="5400000" rotWithShape="0">
              <a:srgbClr val="005493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0" name="Google Shape;1590;p99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100"/>
          <p:cNvPicPr preferRelativeResize="0"/>
          <p:nvPr/>
        </p:nvPicPr>
        <p:blipFill rotWithShape="1">
          <a:blip r:embed="rId3">
            <a:alphaModFix/>
          </a:blip>
          <a:srcRect l="10478" t="10136" r="489"/>
          <a:stretch/>
        </p:blipFill>
        <p:spPr>
          <a:xfrm>
            <a:off x="0" y="0"/>
            <a:ext cx="18288004" cy="103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00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66700" dist="128197" dir="5400000" rotWithShape="0">
              <a:srgbClr val="005493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/>
          </a:p>
        </p:txBody>
      </p:sp>
      <p:sp>
        <p:nvSpPr>
          <p:cNvPr id="1597" name="Google Shape;1597;p100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101"/>
          <p:cNvPicPr preferRelativeResize="0"/>
          <p:nvPr/>
        </p:nvPicPr>
        <p:blipFill rotWithShape="1">
          <a:blip r:embed="rId3">
            <a:alphaModFix/>
          </a:blip>
          <a:srcRect t="7418" b="7409"/>
          <a:stretch/>
        </p:blipFill>
        <p:spPr>
          <a:xfrm>
            <a:off x="0" y="0"/>
            <a:ext cx="18287999" cy="1038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01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FFFFFF">
              <a:alpha val="87310"/>
            </a:srgbClr>
          </a:solidFill>
          <a:ln>
            <a:noFill/>
          </a:ln>
          <a:effectLst>
            <a:outerShdw blurRad="266700" dist="128197" dir="5400000" rotWithShape="0">
              <a:srgbClr val="005493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/>
          </a:p>
        </p:txBody>
      </p:sp>
      <p:sp>
        <p:nvSpPr>
          <p:cNvPr id="1604" name="Google Shape;1604;p101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Финальный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слайд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13" name="Google Shape;1613;p102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614" name="Google Shape;1614;p102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615" name="Google Shape;1615;p102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02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102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На финальном слайде можно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повторить название лекции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или написать призыв к действию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18" name="Google Shape;1618;p102"/>
          <p:cNvGrpSpPr/>
          <p:nvPr/>
        </p:nvGrpSpPr>
        <p:grpSpPr>
          <a:xfrm>
            <a:off x="11991925" y="8898074"/>
            <a:ext cx="4276950" cy="742726"/>
            <a:chOff x="11172775" y="8898074"/>
            <a:chExt cx="4276950" cy="742726"/>
          </a:xfrm>
        </p:grpSpPr>
        <p:sp>
          <p:nvSpPr>
            <p:cNvPr id="1620" name="Google Shape;1620;p102"/>
            <p:cNvSpPr/>
            <p:nvPr/>
          </p:nvSpPr>
          <p:spPr>
            <a:xfrm>
              <a:off x="11172775" y="8898074"/>
              <a:ext cx="741758" cy="741756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2"/>
            <p:cNvSpPr txBox="1"/>
            <p:nvPr/>
          </p:nvSpPr>
          <p:spPr>
            <a:xfrm>
              <a:off x="11914525" y="8899200"/>
              <a:ext cx="35352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com/sergio</a:t>
              </a:r>
              <a:endParaRPr sz="800" dirty="0"/>
            </a:p>
          </p:txBody>
        </p:sp>
      </p:grpSp>
      <p:sp>
        <p:nvSpPr>
          <p:cNvPr id="1623" name="Google Shape;1623;p102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102"/>
          <p:cNvGrpSpPr/>
          <p:nvPr/>
        </p:nvGrpSpPr>
        <p:grpSpPr>
          <a:xfrm>
            <a:off x="7868058" y="9004671"/>
            <a:ext cx="4284524" cy="741600"/>
            <a:chOff x="7697851" y="8899200"/>
            <a:chExt cx="4284524" cy="741600"/>
          </a:xfrm>
        </p:grpSpPr>
        <p:sp>
          <p:nvSpPr>
            <p:cNvPr id="1630" name="Google Shape;1630;p102"/>
            <p:cNvSpPr txBox="1"/>
            <p:nvPr/>
          </p:nvSpPr>
          <p:spPr>
            <a:xfrm>
              <a:off x="8446275" y="8899200"/>
              <a:ext cx="35361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dirty="0">
                  <a:latin typeface="Proxima Nova"/>
                  <a:ea typeface="Proxima Nova"/>
                  <a:cs typeface="Proxima Nova"/>
                  <a:sym typeface="Proxima Nova"/>
                </a:rPr>
                <a:t>sergio@gmail.com</a:t>
              </a:r>
              <a:endParaRPr sz="800" dirty="0"/>
            </a:p>
          </p:txBody>
        </p:sp>
        <p:sp>
          <p:nvSpPr>
            <p:cNvPr id="1632" name="Google Shape;1632;p102"/>
            <p:cNvSpPr/>
            <p:nvPr/>
          </p:nvSpPr>
          <p:spPr>
            <a:xfrm>
              <a:off x="7697851" y="8899998"/>
              <a:ext cx="740589" cy="740589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62;p107"/>
          <p:cNvSpPr/>
          <p:nvPr/>
        </p:nvSpPr>
        <p:spPr>
          <a:xfrm>
            <a:off x="12113255" y="9044150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062;p107"/>
          <p:cNvSpPr/>
          <p:nvPr/>
        </p:nvSpPr>
        <p:spPr>
          <a:xfrm>
            <a:off x="8002197" y="9185750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103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39" name="Google Shape;1639;p103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3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1" name="Google Shape;1641;p103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Финальный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слайд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642" name="Google Shape;1642;p103"/>
          <p:cNvGrpSpPr/>
          <p:nvPr/>
        </p:nvGrpSpPr>
        <p:grpSpPr>
          <a:xfrm>
            <a:off x="551839" y="7406175"/>
            <a:ext cx="4301037" cy="750952"/>
            <a:chOff x="551839" y="6910400"/>
            <a:chExt cx="4301037" cy="750952"/>
          </a:xfrm>
        </p:grpSpPr>
        <p:sp>
          <p:nvSpPr>
            <p:cNvPr id="1644" name="Google Shape;1644;p103"/>
            <p:cNvSpPr/>
            <p:nvPr/>
          </p:nvSpPr>
          <p:spPr>
            <a:xfrm>
              <a:off x="551839" y="6913217"/>
              <a:ext cx="748134" cy="748135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6" name="Google Shape;1646;p103"/>
            <p:cNvSpPr txBox="1"/>
            <p:nvPr/>
          </p:nvSpPr>
          <p:spPr>
            <a:xfrm>
              <a:off x="1299976" y="6910400"/>
              <a:ext cx="3552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com/sergio</a:t>
              </a:r>
              <a:endParaRPr sz="800" dirty="0"/>
            </a:p>
          </p:txBody>
        </p:sp>
      </p:grpSp>
      <p:sp>
        <p:nvSpPr>
          <p:cNvPr id="1647" name="Google Shape;1647;p103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48" name="Google Shape;1648;p103"/>
          <p:cNvGrpSpPr/>
          <p:nvPr/>
        </p:nvGrpSpPr>
        <p:grpSpPr>
          <a:xfrm>
            <a:off x="571763" y="6419513"/>
            <a:ext cx="4281201" cy="745215"/>
            <a:chOff x="571874" y="5677421"/>
            <a:chExt cx="4281201" cy="745215"/>
          </a:xfrm>
        </p:grpSpPr>
        <p:sp>
          <p:nvSpPr>
            <p:cNvPr id="1649" name="Google Shape;1649;p103"/>
            <p:cNvSpPr txBox="1"/>
            <p:nvPr/>
          </p:nvSpPr>
          <p:spPr>
            <a:xfrm>
              <a:off x="1297175" y="5680800"/>
              <a:ext cx="35559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sergio@gmail.com</a:t>
              </a:r>
              <a:endParaRPr sz="800"/>
            </a:p>
          </p:txBody>
        </p:sp>
        <p:sp>
          <p:nvSpPr>
            <p:cNvPr id="1651" name="Google Shape;1651;p103"/>
            <p:cNvSpPr/>
            <p:nvPr/>
          </p:nvSpPr>
          <p:spPr>
            <a:xfrm>
              <a:off x="571874" y="5677421"/>
              <a:ext cx="745215" cy="745215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653" name="Google Shape;1653;p103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54" name="Google Shape;1654;p10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103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659" name="Google Shape;1659;p103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660" name="Google Shape;1660;p103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03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2" name="Google Shape;1662;p103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На финальном слайде можно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повторить название лекции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или написать призыв к действию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8" name="Google Shape;2062;p107"/>
          <p:cNvSpPr/>
          <p:nvPr/>
        </p:nvSpPr>
        <p:spPr>
          <a:xfrm>
            <a:off x="699647" y="7555173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062;p107"/>
          <p:cNvSpPr/>
          <p:nvPr/>
        </p:nvSpPr>
        <p:spPr>
          <a:xfrm>
            <a:off x="699647" y="6616511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04"/>
          <p:cNvSpPr/>
          <p:nvPr/>
        </p:nvSpPr>
        <p:spPr>
          <a:xfrm>
            <a:off x="7849050" y="4459274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1668" name="Google Shape;1668;p104"/>
          <p:cNvSpPr/>
          <p:nvPr/>
        </p:nvSpPr>
        <p:spPr>
          <a:xfrm>
            <a:off x="13067176" y="4459274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104"/>
          <p:cNvSpPr/>
          <p:nvPr/>
        </p:nvSpPr>
        <p:spPr>
          <a:xfrm>
            <a:off x="-2590800" y="4459274"/>
            <a:ext cx="5220600" cy="5181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104"/>
          <p:cNvSpPr/>
          <p:nvPr/>
        </p:nvSpPr>
        <p:spPr>
          <a:xfrm>
            <a:off x="2628354" y="4459274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04"/>
          <p:cNvSpPr txBox="1"/>
          <p:nvPr/>
        </p:nvSpPr>
        <p:spPr>
          <a:xfrm>
            <a:off x="551850" y="489600"/>
            <a:ext cx="11449800" cy="3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Дополнительные 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ресурсы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Иконки и картинки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1"/>
          <p:cNvSpPr/>
          <p:nvPr/>
        </p:nvSpPr>
        <p:spPr>
          <a:xfrm>
            <a:off x="551854" y="2224650"/>
            <a:ext cx="5719200" cy="56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Инструкцию о том,</a:t>
            </a:r>
            <a:b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пользоваться шаблоном, вы можете найти </a:t>
            </a:r>
            <a:r>
              <a:rPr lang="ru" sz="2400" b="1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здесь</a:t>
            </a:r>
            <a:endParaRPr u="sng">
              <a:solidFill>
                <a:schemeClr val="dk1"/>
              </a:solidFill>
            </a:endParaRPr>
          </a:p>
        </p:txBody>
      </p:sp>
      <p:grpSp>
        <p:nvGrpSpPr>
          <p:cNvPr id="824" name="Google Shape;824;p51"/>
          <p:cNvGrpSpPr/>
          <p:nvPr/>
        </p:nvGrpSpPr>
        <p:grpSpPr>
          <a:xfrm>
            <a:off x="9135958" y="3700819"/>
            <a:ext cx="7140025" cy="2228262"/>
            <a:chOff x="7689659" y="3354600"/>
            <a:chExt cx="7153617" cy="2206200"/>
          </a:xfrm>
        </p:grpSpPr>
        <p:sp>
          <p:nvSpPr>
            <p:cNvPr id="825" name="Google Shape;825;p51"/>
            <p:cNvSpPr/>
            <p:nvPr/>
          </p:nvSpPr>
          <p:spPr>
            <a:xfrm>
              <a:off x="7689659" y="3354600"/>
              <a:ext cx="7145700" cy="2206200"/>
            </a:xfrm>
            <a:prstGeom prst="roundRect">
              <a:avLst>
                <a:gd name="adj" fmla="val 404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8493243" y="3855295"/>
              <a:ext cx="1212000" cy="12120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827" name="Google Shape;827;p51"/>
            <p:cNvSpPr txBox="1"/>
            <p:nvPr/>
          </p:nvSpPr>
          <p:spPr>
            <a:xfrm>
              <a:off x="10544576" y="3846462"/>
              <a:ext cx="42987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b="1" u="sng">
                  <a:latin typeface="Proxima Nova"/>
                  <a:ea typeface="Proxima Nova"/>
                  <a:cs typeface="Proxima Nova"/>
                  <a:sym typeface="Proxima Nova"/>
                  <a:hlinkClick r:id="rId4" action="ppaction://hlinksldjump"/>
                </a:rPr>
                <a:t>Дополнительные </a:t>
              </a:r>
              <a:endParaRPr/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b="1" u="sng">
                  <a:latin typeface="Proxima Nova"/>
                  <a:ea typeface="Proxima Nova"/>
                  <a:cs typeface="Proxima Nova"/>
                  <a:sym typeface="Proxima Nova"/>
                  <a:hlinkClick r:id="rId4" action="ppaction://hlinksldjump"/>
                </a:rPr>
                <a:t>ресурсы</a:t>
              </a:r>
              <a:endParaRPr sz="2400" b="1" u="sng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uFill>
                    <a:noFill/>
                  </a:uFill>
                  <a:latin typeface="Proxima Nova"/>
                  <a:ea typeface="Proxima Nova"/>
                  <a:cs typeface="Proxima Nova"/>
                  <a:sym typeface="Proxima Nova"/>
                  <a:hlinkClick r:id="rId4" action="ppaction://hlinksldjump"/>
                </a:rPr>
                <a:t>Иконки и картинки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828" name="Google Shape;828;p51"/>
          <p:cNvSpPr/>
          <p:nvPr/>
        </p:nvSpPr>
        <p:spPr>
          <a:xfrm rot="-1254276">
            <a:off x="13288568" y="2250367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1"/>
          <p:cNvSpPr/>
          <p:nvPr/>
        </p:nvSpPr>
        <p:spPr>
          <a:xfrm rot="-1254276">
            <a:off x="14474418" y="4515830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1"/>
          <p:cNvSpPr/>
          <p:nvPr/>
        </p:nvSpPr>
        <p:spPr>
          <a:xfrm rot="-1254276">
            <a:off x="13496443" y="7343142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1"/>
          <p:cNvSpPr txBox="1"/>
          <p:nvPr/>
        </p:nvSpPr>
        <p:spPr>
          <a:xfrm>
            <a:off x="551850" y="489600"/>
            <a:ext cx="71457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Навигация</a:t>
            </a:r>
            <a:endParaRPr sz="56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32" name="Google Shape;832;p51"/>
          <p:cNvGrpSpPr/>
          <p:nvPr/>
        </p:nvGrpSpPr>
        <p:grpSpPr>
          <a:xfrm>
            <a:off x="9144158" y="973259"/>
            <a:ext cx="7132123" cy="2223408"/>
            <a:chOff x="9144158" y="973259"/>
            <a:chExt cx="7132123" cy="2223408"/>
          </a:xfrm>
        </p:grpSpPr>
        <p:grpSp>
          <p:nvGrpSpPr>
            <p:cNvPr id="833" name="Google Shape;833;p51"/>
            <p:cNvGrpSpPr/>
            <p:nvPr/>
          </p:nvGrpSpPr>
          <p:grpSpPr>
            <a:xfrm>
              <a:off x="9144158" y="973259"/>
              <a:ext cx="7132123" cy="2223408"/>
              <a:chOff x="9144000" y="990600"/>
              <a:chExt cx="7145700" cy="2206200"/>
            </a:xfrm>
          </p:grpSpPr>
          <p:sp>
            <p:nvSpPr>
              <p:cNvPr id="834" name="Google Shape;834;p51"/>
              <p:cNvSpPr/>
              <p:nvPr/>
            </p:nvSpPr>
            <p:spPr>
              <a:xfrm>
                <a:off x="9144000" y="990600"/>
                <a:ext cx="7145700" cy="2206200"/>
              </a:xfrm>
              <a:prstGeom prst="roundRect">
                <a:avLst>
                  <a:gd name="adj" fmla="val 4049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1"/>
              <p:cNvSpPr txBox="1"/>
              <p:nvPr/>
            </p:nvSpPr>
            <p:spPr>
              <a:xfrm>
                <a:off x="11996637" y="1488235"/>
                <a:ext cx="4284600" cy="12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5" action="ppaction://hlinksldjump"/>
                  </a:rPr>
                  <a:t>Шаблоны </a:t>
                </a:r>
                <a:endParaRPr sz="2400" b="1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5" action="ppaction://hlinksldjump"/>
                  </a:rPr>
                  <a:t>слайдов</a:t>
                </a:r>
                <a:endParaRPr sz="2400" b="1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836" name="Google Shape;836;p51"/>
            <p:cNvSpPr/>
            <p:nvPr/>
          </p:nvSpPr>
          <p:spPr>
            <a:xfrm>
              <a:off x="9938014" y="1474770"/>
              <a:ext cx="1209600" cy="12240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837" name="Google Shape;837;p51"/>
          <p:cNvGrpSpPr/>
          <p:nvPr/>
        </p:nvGrpSpPr>
        <p:grpSpPr>
          <a:xfrm>
            <a:off x="9143514" y="6425522"/>
            <a:ext cx="7132123" cy="2227380"/>
            <a:chOff x="9143514" y="6425522"/>
            <a:chExt cx="7132123" cy="2227380"/>
          </a:xfrm>
        </p:grpSpPr>
        <p:grpSp>
          <p:nvGrpSpPr>
            <p:cNvPr id="838" name="Google Shape;838;p51"/>
            <p:cNvGrpSpPr/>
            <p:nvPr/>
          </p:nvGrpSpPr>
          <p:grpSpPr>
            <a:xfrm>
              <a:off x="9143514" y="6425522"/>
              <a:ext cx="7132123" cy="2227380"/>
              <a:chOff x="7697850" y="6425800"/>
              <a:chExt cx="7145700" cy="2206200"/>
            </a:xfrm>
          </p:grpSpPr>
          <p:sp>
            <p:nvSpPr>
              <p:cNvPr id="839" name="Google Shape;839;p51"/>
              <p:cNvSpPr/>
              <p:nvPr/>
            </p:nvSpPr>
            <p:spPr>
              <a:xfrm>
                <a:off x="7697850" y="6425800"/>
                <a:ext cx="7145700" cy="2206200"/>
              </a:xfrm>
              <a:prstGeom prst="roundRect">
                <a:avLst>
                  <a:gd name="adj" fmla="val 4049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51"/>
              <p:cNvSpPr txBox="1"/>
              <p:nvPr/>
            </p:nvSpPr>
            <p:spPr>
              <a:xfrm>
                <a:off x="10544479" y="6917800"/>
                <a:ext cx="4291200" cy="12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>Готовые</a:t>
                </a:r>
                <a: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/>
                </a:r>
                <a:b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</a:br>
                <a:r>
                  <a:rPr lang="ru" sz="2400" b="1" u="sng"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>элементы</a:t>
                </a:r>
                <a:endParaRPr sz="2400" b="1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>Мокапы, таблицы, </a:t>
                </a:r>
                <a: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/>
                </a:r>
                <a:b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</a:br>
                <a: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r:id="rId6" action="ppaction://hlinksldjump"/>
                  </a:rPr>
                  <a:t>диаграммы, фигуры</a:t>
                </a:r>
                <a:endParaRPr sz="18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841" name="Google Shape;841;p51"/>
            <p:cNvSpPr/>
            <p:nvPr/>
          </p:nvSpPr>
          <p:spPr>
            <a:xfrm>
              <a:off x="9938014" y="6921920"/>
              <a:ext cx="1209600" cy="12240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05"/>
          <p:cNvSpPr/>
          <p:nvPr/>
        </p:nvSpPr>
        <p:spPr>
          <a:xfrm>
            <a:off x="16296995" y="2198554"/>
            <a:ext cx="462078" cy="1049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05"/>
          <p:cNvSpPr/>
          <p:nvPr/>
        </p:nvSpPr>
        <p:spPr>
          <a:xfrm>
            <a:off x="540000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105"/>
          <p:cNvSpPr/>
          <p:nvPr/>
        </p:nvSpPr>
        <p:spPr>
          <a:xfrm>
            <a:off x="1435037" y="2067988"/>
            <a:ext cx="366120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105"/>
          <p:cNvSpPr/>
          <p:nvPr/>
        </p:nvSpPr>
        <p:spPr>
          <a:xfrm>
            <a:off x="2248709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05"/>
          <p:cNvSpPr/>
          <p:nvPr/>
        </p:nvSpPr>
        <p:spPr>
          <a:xfrm>
            <a:off x="3103064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05"/>
          <p:cNvSpPr/>
          <p:nvPr/>
        </p:nvSpPr>
        <p:spPr>
          <a:xfrm>
            <a:off x="3957419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05"/>
          <p:cNvSpPr/>
          <p:nvPr/>
        </p:nvSpPr>
        <p:spPr>
          <a:xfrm>
            <a:off x="13487190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05"/>
          <p:cNvSpPr/>
          <p:nvPr/>
        </p:nvSpPr>
        <p:spPr>
          <a:xfrm>
            <a:off x="14427915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105"/>
          <p:cNvSpPr/>
          <p:nvPr/>
        </p:nvSpPr>
        <p:spPr>
          <a:xfrm>
            <a:off x="15358472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105"/>
          <p:cNvSpPr/>
          <p:nvPr/>
        </p:nvSpPr>
        <p:spPr>
          <a:xfrm>
            <a:off x="17122090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105"/>
          <p:cNvSpPr/>
          <p:nvPr/>
        </p:nvSpPr>
        <p:spPr>
          <a:xfrm>
            <a:off x="540000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105"/>
          <p:cNvSpPr/>
          <p:nvPr/>
        </p:nvSpPr>
        <p:spPr>
          <a:xfrm>
            <a:off x="1394355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05"/>
          <p:cNvSpPr/>
          <p:nvPr/>
        </p:nvSpPr>
        <p:spPr>
          <a:xfrm>
            <a:off x="2248709" y="2907077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05"/>
          <p:cNvSpPr/>
          <p:nvPr/>
        </p:nvSpPr>
        <p:spPr>
          <a:xfrm>
            <a:off x="3103064" y="2907077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05"/>
          <p:cNvSpPr/>
          <p:nvPr/>
        </p:nvSpPr>
        <p:spPr>
          <a:xfrm>
            <a:off x="3957419" y="2907077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05"/>
          <p:cNvSpPr/>
          <p:nvPr/>
        </p:nvSpPr>
        <p:spPr>
          <a:xfrm>
            <a:off x="13487190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105"/>
          <p:cNvSpPr/>
          <p:nvPr/>
        </p:nvSpPr>
        <p:spPr>
          <a:xfrm>
            <a:off x="14427915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105"/>
          <p:cNvSpPr/>
          <p:nvPr/>
        </p:nvSpPr>
        <p:spPr>
          <a:xfrm>
            <a:off x="15358472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105"/>
          <p:cNvSpPr/>
          <p:nvPr/>
        </p:nvSpPr>
        <p:spPr>
          <a:xfrm>
            <a:off x="16304285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105"/>
          <p:cNvSpPr/>
          <p:nvPr/>
        </p:nvSpPr>
        <p:spPr>
          <a:xfrm>
            <a:off x="17122090" y="292741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05"/>
          <p:cNvSpPr/>
          <p:nvPr/>
        </p:nvSpPr>
        <p:spPr>
          <a:xfrm>
            <a:off x="540000" y="3725824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05"/>
          <p:cNvSpPr/>
          <p:nvPr/>
        </p:nvSpPr>
        <p:spPr>
          <a:xfrm>
            <a:off x="1394355" y="3766506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05"/>
          <p:cNvSpPr/>
          <p:nvPr/>
        </p:nvSpPr>
        <p:spPr>
          <a:xfrm>
            <a:off x="2248709" y="3725824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05"/>
          <p:cNvSpPr/>
          <p:nvPr/>
        </p:nvSpPr>
        <p:spPr>
          <a:xfrm>
            <a:off x="3103064" y="3725824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05"/>
          <p:cNvSpPr/>
          <p:nvPr/>
        </p:nvSpPr>
        <p:spPr>
          <a:xfrm>
            <a:off x="3957419" y="3725824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05"/>
          <p:cNvSpPr/>
          <p:nvPr/>
        </p:nvSpPr>
        <p:spPr>
          <a:xfrm>
            <a:off x="13487190" y="376649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105"/>
          <p:cNvSpPr/>
          <p:nvPr/>
        </p:nvSpPr>
        <p:spPr>
          <a:xfrm>
            <a:off x="14427915" y="376649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05"/>
          <p:cNvSpPr/>
          <p:nvPr/>
        </p:nvSpPr>
        <p:spPr>
          <a:xfrm>
            <a:off x="15358472" y="3725817"/>
            <a:ext cx="447444" cy="447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105"/>
          <p:cNvSpPr/>
          <p:nvPr/>
        </p:nvSpPr>
        <p:spPr>
          <a:xfrm>
            <a:off x="16304285" y="3725817"/>
            <a:ext cx="447444" cy="447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105"/>
          <p:cNvSpPr/>
          <p:nvPr/>
        </p:nvSpPr>
        <p:spPr>
          <a:xfrm>
            <a:off x="17122090" y="3725817"/>
            <a:ext cx="447444" cy="447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105"/>
          <p:cNvSpPr/>
          <p:nvPr/>
        </p:nvSpPr>
        <p:spPr>
          <a:xfrm>
            <a:off x="540000" y="4582735"/>
            <a:ext cx="447444" cy="437306"/>
          </a:xfrm>
          <a:custGeom>
            <a:avLst/>
            <a:gdLst/>
            <a:ahLst/>
            <a:cxnLst/>
            <a:rect l="l" t="t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05"/>
          <p:cNvSpPr/>
          <p:nvPr/>
        </p:nvSpPr>
        <p:spPr>
          <a:xfrm>
            <a:off x="1394355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105"/>
          <p:cNvSpPr/>
          <p:nvPr/>
        </p:nvSpPr>
        <p:spPr>
          <a:xfrm>
            <a:off x="2248709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105"/>
          <p:cNvSpPr/>
          <p:nvPr/>
        </p:nvSpPr>
        <p:spPr>
          <a:xfrm>
            <a:off x="3103064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105"/>
          <p:cNvSpPr/>
          <p:nvPr/>
        </p:nvSpPr>
        <p:spPr>
          <a:xfrm>
            <a:off x="3977761" y="4577646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105"/>
          <p:cNvSpPr/>
          <p:nvPr/>
        </p:nvSpPr>
        <p:spPr>
          <a:xfrm>
            <a:off x="13487190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05"/>
          <p:cNvSpPr/>
          <p:nvPr/>
        </p:nvSpPr>
        <p:spPr>
          <a:xfrm>
            <a:off x="14427915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105"/>
          <p:cNvSpPr/>
          <p:nvPr/>
        </p:nvSpPr>
        <p:spPr>
          <a:xfrm>
            <a:off x="15378815" y="4577646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105"/>
          <p:cNvSpPr/>
          <p:nvPr/>
        </p:nvSpPr>
        <p:spPr>
          <a:xfrm>
            <a:off x="16385650" y="4577646"/>
            <a:ext cx="28479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105"/>
          <p:cNvSpPr/>
          <p:nvPr/>
        </p:nvSpPr>
        <p:spPr>
          <a:xfrm>
            <a:off x="17122090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105"/>
          <p:cNvSpPr/>
          <p:nvPr/>
        </p:nvSpPr>
        <p:spPr>
          <a:xfrm>
            <a:off x="540000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105"/>
          <p:cNvSpPr/>
          <p:nvPr/>
        </p:nvSpPr>
        <p:spPr>
          <a:xfrm>
            <a:off x="1394355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05"/>
          <p:cNvSpPr/>
          <p:nvPr/>
        </p:nvSpPr>
        <p:spPr>
          <a:xfrm>
            <a:off x="2248709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105"/>
          <p:cNvSpPr/>
          <p:nvPr/>
        </p:nvSpPr>
        <p:spPr>
          <a:xfrm>
            <a:off x="3103064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05"/>
          <p:cNvSpPr/>
          <p:nvPr/>
        </p:nvSpPr>
        <p:spPr>
          <a:xfrm>
            <a:off x="3957419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105"/>
          <p:cNvSpPr/>
          <p:nvPr/>
        </p:nvSpPr>
        <p:spPr>
          <a:xfrm>
            <a:off x="4857543" y="2047648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5"/>
          <p:cNvSpPr/>
          <p:nvPr/>
        </p:nvSpPr>
        <p:spPr>
          <a:xfrm>
            <a:off x="5726641" y="2088330"/>
            <a:ext cx="447444" cy="325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05"/>
          <p:cNvSpPr/>
          <p:nvPr/>
        </p:nvSpPr>
        <p:spPr>
          <a:xfrm>
            <a:off x="6581075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105"/>
          <p:cNvSpPr/>
          <p:nvPr/>
        </p:nvSpPr>
        <p:spPr>
          <a:xfrm>
            <a:off x="7435430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105"/>
          <p:cNvSpPr/>
          <p:nvPr/>
        </p:nvSpPr>
        <p:spPr>
          <a:xfrm>
            <a:off x="8289784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105"/>
          <p:cNvSpPr/>
          <p:nvPr/>
        </p:nvSpPr>
        <p:spPr>
          <a:xfrm>
            <a:off x="9139017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105"/>
          <p:cNvSpPr/>
          <p:nvPr/>
        </p:nvSpPr>
        <p:spPr>
          <a:xfrm>
            <a:off x="9978552" y="202730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05"/>
          <p:cNvSpPr/>
          <p:nvPr/>
        </p:nvSpPr>
        <p:spPr>
          <a:xfrm>
            <a:off x="10817651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05"/>
          <p:cNvSpPr/>
          <p:nvPr/>
        </p:nvSpPr>
        <p:spPr>
          <a:xfrm>
            <a:off x="11702081" y="2047648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05"/>
          <p:cNvSpPr/>
          <p:nvPr/>
        </p:nvSpPr>
        <p:spPr>
          <a:xfrm>
            <a:off x="12556436" y="2067988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05"/>
          <p:cNvSpPr/>
          <p:nvPr/>
        </p:nvSpPr>
        <p:spPr>
          <a:xfrm>
            <a:off x="4857538" y="2886632"/>
            <a:ext cx="447790" cy="447790"/>
          </a:xfrm>
          <a:custGeom>
            <a:avLst/>
            <a:gdLst/>
            <a:ahLst/>
            <a:cxnLst/>
            <a:rect l="l" t="t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05"/>
          <p:cNvSpPr/>
          <p:nvPr/>
        </p:nvSpPr>
        <p:spPr>
          <a:xfrm>
            <a:off x="5726641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05"/>
          <p:cNvSpPr/>
          <p:nvPr/>
        </p:nvSpPr>
        <p:spPr>
          <a:xfrm>
            <a:off x="6581075" y="2927426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05"/>
          <p:cNvSpPr/>
          <p:nvPr/>
        </p:nvSpPr>
        <p:spPr>
          <a:xfrm>
            <a:off x="7435430" y="292741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05"/>
          <p:cNvSpPr/>
          <p:nvPr/>
        </p:nvSpPr>
        <p:spPr>
          <a:xfrm>
            <a:off x="8289784" y="2927419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05"/>
          <p:cNvSpPr/>
          <p:nvPr/>
        </p:nvSpPr>
        <p:spPr>
          <a:xfrm>
            <a:off x="9139017" y="2927424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05"/>
          <p:cNvSpPr/>
          <p:nvPr/>
        </p:nvSpPr>
        <p:spPr>
          <a:xfrm>
            <a:off x="9978552" y="2907077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05"/>
          <p:cNvSpPr/>
          <p:nvPr/>
        </p:nvSpPr>
        <p:spPr>
          <a:xfrm>
            <a:off x="10817651" y="2927426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05"/>
          <p:cNvSpPr/>
          <p:nvPr/>
        </p:nvSpPr>
        <p:spPr>
          <a:xfrm>
            <a:off x="11702081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105"/>
          <p:cNvSpPr/>
          <p:nvPr/>
        </p:nvSpPr>
        <p:spPr>
          <a:xfrm>
            <a:off x="12556436" y="288673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105"/>
          <p:cNvSpPr/>
          <p:nvPr/>
        </p:nvSpPr>
        <p:spPr>
          <a:xfrm>
            <a:off x="4857543" y="372583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05"/>
          <p:cNvSpPr/>
          <p:nvPr/>
        </p:nvSpPr>
        <p:spPr>
          <a:xfrm>
            <a:off x="5726641" y="3746179"/>
            <a:ext cx="447444" cy="4069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05"/>
          <p:cNvSpPr/>
          <p:nvPr/>
        </p:nvSpPr>
        <p:spPr>
          <a:xfrm>
            <a:off x="6581075" y="3766521"/>
            <a:ext cx="447444" cy="366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05"/>
          <p:cNvSpPr/>
          <p:nvPr/>
        </p:nvSpPr>
        <p:spPr>
          <a:xfrm>
            <a:off x="7435454" y="3725839"/>
            <a:ext cx="447476" cy="447606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05"/>
          <p:cNvSpPr/>
          <p:nvPr/>
        </p:nvSpPr>
        <p:spPr>
          <a:xfrm>
            <a:off x="8289784" y="3725846"/>
            <a:ext cx="447444" cy="447470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105"/>
          <p:cNvSpPr/>
          <p:nvPr/>
        </p:nvSpPr>
        <p:spPr>
          <a:xfrm>
            <a:off x="9139017" y="3746186"/>
            <a:ext cx="447444" cy="406969"/>
          </a:xfrm>
          <a:custGeom>
            <a:avLst/>
            <a:gdLst/>
            <a:ahLst/>
            <a:cxnLst/>
            <a:rect l="l" t="t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05"/>
          <p:cNvSpPr/>
          <p:nvPr/>
        </p:nvSpPr>
        <p:spPr>
          <a:xfrm>
            <a:off x="9978552" y="3807206"/>
            <a:ext cx="447444" cy="284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05"/>
          <p:cNvSpPr/>
          <p:nvPr/>
        </p:nvSpPr>
        <p:spPr>
          <a:xfrm>
            <a:off x="10817651" y="372583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05"/>
          <p:cNvSpPr/>
          <p:nvPr/>
        </p:nvSpPr>
        <p:spPr>
          <a:xfrm>
            <a:off x="11702081" y="372583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05"/>
          <p:cNvSpPr/>
          <p:nvPr/>
        </p:nvSpPr>
        <p:spPr>
          <a:xfrm>
            <a:off x="12556436" y="372583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05"/>
          <p:cNvSpPr/>
          <p:nvPr/>
        </p:nvSpPr>
        <p:spPr>
          <a:xfrm>
            <a:off x="4857543" y="4618330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105"/>
          <p:cNvSpPr/>
          <p:nvPr/>
        </p:nvSpPr>
        <p:spPr>
          <a:xfrm>
            <a:off x="5767325" y="4577646"/>
            <a:ext cx="366120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05"/>
          <p:cNvSpPr/>
          <p:nvPr/>
        </p:nvSpPr>
        <p:spPr>
          <a:xfrm>
            <a:off x="6652270" y="4577646"/>
            <a:ext cx="305100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05"/>
          <p:cNvSpPr/>
          <p:nvPr/>
        </p:nvSpPr>
        <p:spPr>
          <a:xfrm>
            <a:off x="7435430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05"/>
          <p:cNvSpPr/>
          <p:nvPr/>
        </p:nvSpPr>
        <p:spPr>
          <a:xfrm>
            <a:off x="8289722" y="4577646"/>
            <a:ext cx="44760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05"/>
          <p:cNvSpPr/>
          <p:nvPr/>
        </p:nvSpPr>
        <p:spPr>
          <a:xfrm>
            <a:off x="9240719" y="4577646"/>
            <a:ext cx="24413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105"/>
          <p:cNvSpPr/>
          <p:nvPr/>
        </p:nvSpPr>
        <p:spPr>
          <a:xfrm>
            <a:off x="9978552" y="4618330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05"/>
          <p:cNvSpPr/>
          <p:nvPr/>
        </p:nvSpPr>
        <p:spPr>
          <a:xfrm>
            <a:off x="10858333" y="4577646"/>
            <a:ext cx="366120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105"/>
          <p:cNvSpPr/>
          <p:nvPr/>
        </p:nvSpPr>
        <p:spPr>
          <a:xfrm>
            <a:off x="11702081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05"/>
          <p:cNvSpPr/>
          <p:nvPr/>
        </p:nvSpPr>
        <p:spPr>
          <a:xfrm>
            <a:off x="12556436" y="457764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05"/>
          <p:cNvSpPr/>
          <p:nvPr/>
        </p:nvSpPr>
        <p:spPr>
          <a:xfrm>
            <a:off x="4959252" y="5429437"/>
            <a:ext cx="24413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05"/>
          <p:cNvSpPr/>
          <p:nvPr/>
        </p:nvSpPr>
        <p:spPr>
          <a:xfrm>
            <a:off x="5726720" y="5429312"/>
            <a:ext cx="447396" cy="447787"/>
          </a:xfrm>
          <a:custGeom>
            <a:avLst/>
            <a:gdLst/>
            <a:ahLst/>
            <a:cxnLst/>
            <a:rect l="l" t="t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05"/>
          <p:cNvSpPr/>
          <p:nvPr/>
        </p:nvSpPr>
        <p:spPr>
          <a:xfrm>
            <a:off x="6581075" y="5510803"/>
            <a:ext cx="447444" cy="284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105"/>
          <p:cNvSpPr/>
          <p:nvPr/>
        </p:nvSpPr>
        <p:spPr>
          <a:xfrm>
            <a:off x="7435430" y="5510803"/>
            <a:ext cx="447444" cy="284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05"/>
          <p:cNvSpPr/>
          <p:nvPr/>
        </p:nvSpPr>
        <p:spPr>
          <a:xfrm>
            <a:off x="8289784" y="5510803"/>
            <a:ext cx="447444" cy="284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05"/>
          <p:cNvSpPr/>
          <p:nvPr/>
        </p:nvSpPr>
        <p:spPr>
          <a:xfrm>
            <a:off x="9139017" y="5449779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05"/>
          <p:cNvSpPr/>
          <p:nvPr/>
        </p:nvSpPr>
        <p:spPr>
          <a:xfrm>
            <a:off x="10080261" y="5429437"/>
            <a:ext cx="24413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05"/>
          <p:cNvSpPr/>
          <p:nvPr/>
        </p:nvSpPr>
        <p:spPr>
          <a:xfrm>
            <a:off x="10878675" y="5429437"/>
            <a:ext cx="325512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05"/>
          <p:cNvSpPr/>
          <p:nvPr/>
        </p:nvSpPr>
        <p:spPr>
          <a:xfrm>
            <a:off x="11702081" y="5490461"/>
            <a:ext cx="447444" cy="325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05"/>
          <p:cNvSpPr/>
          <p:nvPr/>
        </p:nvSpPr>
        <p:spPr>
          <a:xfrm>
            <a:off x="12556436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05"/>
          <p:cNvSpPr/>
          <p:nvPr/>
        </p:nvSpPr>
        <p:spPr>
          <a:xfrm>
            <a:off x="13507532" y="5429437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05"/>
          <p:cNvSpPr/>
          <p:nvPr/>
        </p:nvSpPr>
        <p:spPr>
          <a:xfrm>
            <a:off x="14427915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05"/>
          <p:cNvSpPr/>
          <p:nvPr/>
        </p:nvSpPr>
        <p:spPr>
          <a:xfrm>
            <a:off x="15358472" y="5449777"/>
            <a:ext cx="447444" cy="406857"/>
          </a:xfrm>
          <a:custGeom>
            <a:avLst/>
            <a:gdLst/>
            <a:ahLst/>
            <a:cxnLst/>
            <a:rect l="l" t="t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05"/>
          <p:cNvSpPr/>
          <p:nvPr/>
        </p:nvSpPr>
        <p:spPr>
          <a:xfrm>
            <a:off x="16304285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05"/>
          <p:cNvSpPr/>
          <p:nvPr/>
        </p:nvSpPr>
        <p:spPr>
          <a:xfrm>
            <a:off x="17122090" y="542943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05"/>
          <p:cNvSpPr/>
          <p:nvPr/>
        </p:nvSpPr>
        <p:spPr>
          <a:xfrm>
            <a:off x="4857543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105"/>
          <p:cNvSpPr/>
          <p:nvPr/>
        </p:nvSpPr>
        <p:spPr>
          <a:xfrm>
            <a:off x="5726641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05"/>
          <p:cNvSpPr/>
          <p:nvPr/>
        </p:nvSpPr>
        <p:spPr>
          <a:xfrm>
            <a:off x="6581075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05"/>
          <p:cNvSpPr/>
          <p:nvPr/>
        </p:nvSpPr>
        <p:spPr>
          <a:xfrm>
            <a:off x="7435430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05"/>
          <p:cNvSpPr/>
          <p:nvPr/>
        </p:nvSpPr>
        <p:spPr>
          <a:xfrm>
            <a:off x="8289784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05"/>
          <p:cNvSpPr/>
          <p:nvPr/>
        </p:nvSpPr>
        <p:spPr>
          <a:xfrm>
            <a:off x="9139017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05"/>
          <p:cNvSpPr/>
          <p:nvPr/>
        </p:nvSpPr>
        <p:spPr>
          <a:xfrm>
            <a:off x="9978552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05"/>
          <p:cNvSpPr/>
          <p:nvPr/>
        </p:nvSpPr>
        <p:spPr>
          <a:xfrm>
            <a:off x="10817651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05"/>
          <p:cNvSpPr/>
          <p:nvPr/>
        </p:nvSpPr>
        <p:spPr>
          <a:xfrm>
            <a:off x="11702081" y="6334903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105"/>
          <p:cNvSpPr/>
          <p:nvPr/>
        </p:nvSpPr>
        <p:spPr>
          <a:xfrm>
            <a:off x="12556436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05"/>
          <p:cNvSpPr/>
          <p:nvPr/>
        </p:nvSpPr>
        <p:spPr>
          <a:xfrm>
            <a:off x="4857543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05"/>
          <p:cNvSpPr/>
          <p:nvPr/>
        </p:nvSpPr>
        <p:spPr>
          <a:xfrm>
            <a:off x="5726641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05"/>
          <p:cNvSpPr/>
          <p:nvPr/>
        </p:nvSpPr>
        <p:spPr>
          <a:xfrm>
            <a:off x="6581075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05"/>
          <p:cNvSpPr/>
          <p:nvPr/>
        </p:nvSpPr>
        <p:spPr>
          <a:xfrm>
            <a:off x="7435430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05"/>
          <p:cNvSpPr/>
          <p:nvPr/>
        </p:nvSpPr>
        <p:spPr>
          <a:xfrm>
            <a:off x="8289784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105"/>
          <p:cNvSpPr/>
          <p:nvPr/>
        </p:nvSpPr>
        <p:spPr>
          <a:xfrm>
            <a:off x="9139017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105"/>
          <p:cNvSpPr/>
          <p:nvPr/>
        </p:nvSpPr>
        <p:spPr>
          <a:xfrm>
            <a:off x="9978552" y="7250056"/>
            <a:ext cx="447444" cy="244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105"/>
          <p:cNvSpPr/>
          <p:nvPr/>
        </p:nvSpPr>
        <p:spPr>
          <a:xfrm>
            <a:off x="10817651" y="7250056"/>
            <a:ext cx="447444" cy="244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05"/>
          <p:cNvSpPr/>
          <p:nvPr/>
        </p:nvSpPr>
        <p:spPr>
          <a:xfrm>
            <a:off x="11702081" y="7250056"/>
            <a:ext cx="447444" cy="244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05"/>
          <p:cNvSpPr/>
          <p:nvPr/>
        </p:nvSpPr>
        <p:spPr>
          <a:xfrm>
            <a:off x="12556436" y="7250056"/>
            <a:ext cx="447444" cy="244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05"/>
          <p:cNvSpPr/>
          <p:nvPr/>
        </p:nvSpPr>
        <p:spPr>
          <a:xfrm>
            <a:off x="540000" y="629399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05"/>
          <p:cNvSpPr/>
          <p:nvPr/>
        </p:nvSpPr>
        <p:spPr>
          <a:xfrm>
            <a:off x="1455379" y="6293983"/>
            <a:ext cx="325478" cy="447534"/>
          </a:xfrm>
          <a:custGeom>
            <a:avLst/>
            <a:gdLst/>
            <a:ahLst/>
            <a:cxnLst/>
            <a:rect l="l" t="t" r="r" b="b"/>
            <a:pathLst>
              <a:path w="21505" h="21529" extrusionOk="0">
                <a:moveTo>
                  <a:pt x="13441" y="9295"/>
                </a:moveTo>
                <a:lnTo>
                  <a:pt x="13441" y="9785"/>
                </a:lnTo>
                <a:lnTo>
                  <a:pt x="1344" y="9785"/>
                </a:lnTo>
                <a:lnTo>
                  <a:pt x="1344" y="9295"/>
                </a:lnTo>
                <a:cubicBezTo>
                  <a:pt x="1344" y="7029"/>
                  <a:pt x="3696" y="5164"/>
                  <a:pt x="6720" y="4920"/>
                </a:cubicBezTo>
                <a:lnTo>
                  <a:pt x="6720" y="9785"/>
                </a:lnTo>
                <a:lnTo>
                  <a:pt x="8065" y="9785"/>
                </a:lnTo>
                <a:lnTo>
                  <a:pt x="8065" y="4920"/>
                </a:lnTo>
                <a:cubicBezTo>
                  <a:pt x="11089" y="5164"/>
                  <a:pt x="13441" y="7029"/>
                  <a:pt x="13441" y="9295"/>
                </a:cubicBezTo>
                <a:moveTo>
                  <a:pt x="13441" y="16146"/>
                </a:moveTo>
                <a:cubicBezTo>
                  <a:pt x="13441" y="18579"/>
                  <a:pt x="10733" y="20550"/>
                  <a:pt x="7393" y="20550"/>
                </a:cubicBezTo>
                <a:cubicBezTo>
                  <a:pt x="4052" y="20550"/>
                  <a:pt x="1344" y="18579"/>
                  <a:pt x="1344" y="16146"/>
                </a:cubicBezTo>
                <a:lnTo>
                  <a:pt x="1344" y="10763"/>
                </a:lnTo>
                <a:lnTo>
                  <a:pt x="13441" y="10763"/>
                </a:lnTo>
                <a:cubicBezTo>
                  <a:pt x="13441" y="10763"/>
                  <a:pt x="13441" y="16146"/>
                  <a:pt x="13441" y="16146"/>
                </a:cubicBezTo>
                <a:close/>
                <a:moveTo>
                  <a:pt x="21134" y="49"/>
                </a:moveTo>
                <a:cubicBezTo>
                  <a:pt x="20801" y="-71"/>
                  <a:pt x="20436" y="42"/>
                  <a:pt x="20232" y="269"/>
                </a:cubicBezTo>
                <a:cubicBezTo>
                  <a:pt x="18723" y="1945"/>
                  <a:pt x="16716" y="3505"/>
                  <a:pt x="13069" y="2007"/>
                </a:cubicBezTo>
                <a:cubicBezTo>
                  <a:pt x="10993" y="1154"/>
                  <a:pt x="9603" y="1432"/>
                  <a:pt x="8642" y="1863"/>
                </a:cubicBezTo>
                <a:cubicBezTo>
                  <a:pt x="7655" y="2308"/>
                  <a:pt x="6969" y="3090"/>
                  <a:pt x="6778" y="3936"/>
                </a:cubicBezTo>
                <a:cubicBezTo>
                  <a:pt x="2984" y="4163"/>
                  <a:pt x="0" y="6474"/>
                  <a:pt x="0" y="9295"/>
                </a:cubicBezTo>
                <a:lnTo>
                  <a:pt x="0" y="16146"/>
                </a:lnTo>
                <a:cubicBezTo>
                  <a:pt x="0" y="19119"/>
                  <a:pt x="3310" y="21529"/>
                  <a:pt x="7393" y="21529"/>
                </a:cubicBezTo>
                <a:cubicBezTo>
                  <a:pt x="11475" y="21529"/>
                  <a:pt x="14785" y="19119"/>
                  <a:pt x="14785" y="16146"/>
                </a:cubicBezTo>
                <a:lnTo>
                  <a:pt x="14785" y="9295"/>
                </a:lnTo>
                <a:cubicBezTo>
                  <a:pt x="14785" y="6508"/>
                  <a:pt x="11875" y="4216"/>
                  <a:pt x="8146" y="3941"/>
                </a:cubicBezTo>
                <a:cubicBezTo>
                  <a:pt x="8301" y="3480"/>
                  <a:pt x="8690" y="2992"/>
                  <a:pt x="9348" y="2696"/>
                </a:cubicBezTo>
                <a:cubicBezTo>
                  <a:pt x="10308" y="2264"/>
                  <a:pt x="10946" y="2329"/>
                  <a:pt x="12468" y="2883"/>
                </a:cubicBezTo>
                <a:cubicBezTo>
                  <a:pt x="15022" y="3812"/>
                  <a:pt x="16657" y="3573"/>
                  <a:pt x="17947" y="3207"/>
                </a:cubicBezTo>
                <a:cubicBezTo>
                  <a:pt x="19526" y="2760"/>
                  <a:pt x="20650" y="1848"/>
                  <a:pt x="21434" y="706"/>
                </a:cubicBezTo>
                <a:cubicBezTo>
                  <a:pt x="21600" y="464"/>
                  <a:pt x="21466" y="171"/>
                  <a:pt x="21134" y="49"/>
                </a:cubicBezTo>
                <a:moveTo>
                  <a:pt x="7393" y="18593"/>
                </a:moveTo>
                <a:cubicBezTo>
                  <a:pt x="8134" y="18593"/>
                  <a:pt x="8737" y="18154"/>
                  <a:pt x="8737" y="17614"/>
                </a:cubicBezTo>
                <a:cubicBezTo>
                  <a:pt x="8737" y="17074"/>
                  <a:pt x="8134" y="16636"/>
                  <a:pt x="7393" y="16636"/>
                </a:cubicBezTo>
                <a:cubicBezTo>
                  <a:pt x="6650" y="16636"/>
                  <a:pt x="6048" y="17074"/>
                  <a:pt x="6048" y="17614"/>
                </a:cubicBezTo>
                <a:cubicBezTo>
                  <a:pt x="6048" y="18154"/>
                  <a:pt x="6650" y="18593"/>
                  <a:pt x="7393" y="185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05"/>
          <p:cNvSpPr/>
          <p:nvPr/>
        </p:nvSpPr>
        <p:spPr>
          <a:xfrm>
            <a:off x="2248709" y="6293996"/>
            <a:ext cx="447444" cy="447978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105"/>
          <p:cNvSpPr/>
          <p:nvPr/>
        </p:nvSpPr>
        <p:spPr>
          <a:xfrm>
            <a:off x="3103064" y="629399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05"/>
          <p:cNvSpPr/>
          <p:nvPr/>
        </p:nvSpPr>
        <p:spPr>
          <a:xfrm>
            <a:off x="3957419" y="629399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05"/>
          <p:cNvSpPr/>
          <p:nvPr/>
        </p:nvSpPr>
        <p:spPr>
          <a:xfrm>
            <a:off x="13487190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05"/>
          <p:cNvSpPr/>
          <p:nvPr/>
        </p:nvSpPr>
        <p:spPr>
          <a:xfrm>
            <a:off x="14427915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05"/>
          <p:cNvSpPr/>
          <p:nvPr/>
        </p:nvSpPr>
        <p:spPr>
          <a:xfrm>
            <a:off x="15358472" y="6294219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05"/>
          <p:cNvSpPr/>
          <p:nvPr/>
        </p:nvSpPr>
        <p:spPr>
          <a:xfrm>
            <a:off x="16304285" y="6314561"/>
            <a:ext cx="447444" cy="406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05"/>
          <p:cNvSpPr/>
          <p:nvPr/>
        </p:nvSpPr>
        <p:spPr>
          <a:xfrm>
            <a:off x="17223798" y="6294219"/>
            <a:ext cx="24413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05"/>
          <p:cNvSpPr/>
          <p:nvPr/>
        </p:nvSpPr>
        <p:spPr>
          <a:xfrm>
            <a:off x="580682" y="7148350"/>
            <a:ext cx="366120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105"/>
          <p:cNvSpPr/>
          <p:nvPr/>
        </p:nvSpPr>
        <p:spPr>
          <a:xfrm>
            <a:off x="1394355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105"/>
          <p:cNvSpPr/>
          <p:nvPr/>
        </p:nvSpPr>
        <p:spPr>
          <a:xfrm>
            <a:off x="2248709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05"/>
          <p:cNvSpPr/>
          <p:nvPr/>
        </p:nvSpPr>
        <p:spPr>
          <a:xfrm>
            <a:off x="3103064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05"/>
          <p:cNvSpPr/>
          <p:nvPr/>
        </p:nvSpPr>
        <p:spPr>
          <a:xfrm>
            <a:off x="3957419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05"/>
          <p:cNvSpPr/>
          <p:nvPr/>
        </p:nvSpPr>
        <p:spPr>
          <a:xfrm>
            <a:off x="13507532" y="7148350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05"/>
          <p:cNvSpPr/>
          <p:nvPr/>
        </p:nvSpPr>
        <p:spPr>
          <a:xfrm>
            <a:off x="14448257" y="7148350"/>
            <a:ext cx="406836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05"/>
          <p:cNvSpPr/>
          <p:nvPr/>
        </p:nvSpPr>
        <p:spPr>
          <a:xfrm>
            <a:off x="15358472" y="7189034"/>
            <a:ext cx="447444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05"/>
          <p:cNvSpPr/>
          <p:nvPr/>
        </p:nvSpPr>
        <p:spPr>
          <a:xfrm>
            <a:off x="16304285" y="714835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05"/>
          <p:cNvSpPr/>
          <p:nvPr/>
        </p:nvSpPr>
        <p:spPr>
          <a:xfrm>
            <a:off x="17122090" y="7270399"/>
            <a:ext cx="447444" cy="203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6" name="Google Shape;1816;p105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817" name="Google Shape;1817;p105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818" name="Google Shape;1818;p105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819" name="Google Shape;1819;p105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06"/>
          <p:cNvSpPr/>
          <p:nvPr/>
        </p:nvSpPr>
        <p:spPr>
          <a:xfrm>
            <a:off x="4851034" y="2121295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106"/>
          <p:cNvSpPr/>
          <p:nvPr/>
        </p:nvSpPr>
        <p:spPr>
          <a:xfrm>
            <a:off x="5713790" y="2121295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06"/>
          <p:cNvSpPr/>
          <p:nvPr/>
        </p:nvSpPr>
        <p:spPr>
          <a:xfrm>
            <a:off x="6586699" y="2019193"/>
            <a:ext cx="40834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06"/>
          <p:cNvSpPr/>
          <p:nvPr/>
        </p:nvSpPr>
        <p:spPr>
          <a:xfrm>
            <a:off x="7423903" y="2080457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06"/>
          <p:cNvSpPr/>
          <p:nvPr/>
        </p:nvSpPr>
        <p:spPr>
          <a:xfrm>
            <a:off x="8281523" y="2019193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06"/>
          <p:cNvSpPr/>
          <p:nvPr/>
        </p:nvSpPr>
        <p:spPr>
          <a:xfrm>
            <a:off x="9139146" y="2080457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06"/>
          <p:cNvSpPr/>
          <p:nvPr/>
        </p:nvSpPr>
        <p:spPr>
          <a:xfrm>
            <a:off x="9996769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06"/>
          <p:cNvSpPr/>
          <p:nvPr/>
        </p:nvSpPr>
        <p:spPr>
          <a:xfrm>
            <a:off x="10874809" y="2019197"/>
            <a:ext cx="40845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06"/>
          <p:cNvSpPr/>
          <p:nvPr/>
        </p:nvSpPr>
        <p:spPr>
          <a:xfrm>
            <a:off x="11819184" y="2019197"/>
            <a:ext cx="245214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06"/>
          <p:cNvSpPr/>
          <p:nvPr/>
        </p:nvSpPr>
        <p:spPr>
          <a:xfrm>
            <a:off x="12636026" y="2019197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06"/>
          <p:cNvSpPr/>
          <p:nvPr/>
        </p:nvSpPr>
        <p:spPr>
          <a:xfrm>
            <a:off x="540000" y="2039616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106"/>
          <p:cNvSpPr/>
          <p:nvPr/>
        </p:nvSpPr>
        <p:spPr>
          <a:xfrm>
            <a:off x="1393863" y="2018964"/>
            <a:ext cx="408456" cy="4496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106"/>
          <p:cNvSpPr/>
          <p:nvPr/>
        </p:nvSpPr>
        <p:spPr>
          <a:xfrm>
            <a:off x="2239958" y="2019203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06"/>
          <p:cNvSpPr/>
          <p:nvPr/>
        </p:nvSpPr>
        <p:spPr>
          <a:xfrm>
            <a:off x="3097580" y="2019032"/>
            <a:ext cx="449064" cy="4495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06"/>
          <p:cNvSpPr/>
          <p:nvPr/>
        </p:nvSpPr>
        <p:spPr>
          <a:xfrm>
            <a:off x="4007569" y="2019197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06"/>
          <p:cNvSpPr/>
          <p:nvPr/>
        </p:nvSpPr>
        <p:spPr>
          <a:xfrm>
            <a:off x="13489752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06"/>
          <p:cNvSpPr/>
          <p:nvPr/>
        </p:nvSpPr>
        <p:spPr>
          <a:xfrm>
            <a:off x="14347376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06"/>
          <p:cNvSpPr/>
          <p:nvPr/>
        </p:nvSpPr>
        <p:spPr>
          <a:xfrm>
            <a:off x="15357396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106"/>
          <p:cNvSpPr/>
          <p:nvPr/>
        </p:nvSpPr>
        <p:spPr>
          <a:xfrm>
            <a:off x="16291216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06"/>
          <p:cNvSpPr/>
          <p:nvPr/>
        </p:nvSpPr>
        <p:spPr>
          <a:xfrm>
            <a:off x="17120345" y="20191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06"/>
          <p:cNvSpPr/>
          <p:nvPr/>
        </p:nvSpPr>
        <p:spPr>
          <a:xfrm>
            <a:off x="540000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06"/>
          <p:cNvSpPr/>
          <p:nvPr/>
        </p:nvSpPr>
        <p:spPr>
          <a:xfrm>
            <a:off x="1373444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106"/>
          <p:cNvSpPr/>
          <p:nvPr/>
        </p:nvSpPr>
        <p:spPr>
          <a:xfrm>
            <a:off x="2239958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106"/>
          <p:cNvSpPr/>
          <p:nvPr/>
        </p:nvSpPr>
        <p:spPr>
          <a:xfrm>
            <a:off x="3097526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106"/>
          <p:cNvSpPr/>
          <p:nvPr/>
        </p:nvSpPr>
        <p:spPr>
          <a:xfrm>
            <a:off x="3946310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06"/>
          <p:cNvSpPr/>
          <p:nvPr/>
        </p:nvSpPr>
        <p:spPr>
          <a:xfrm>
            <a:off x="13489752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106"/>
          <p:cNvSpPr/>
          <p:nvPr/>
        </p:nvSpPr>
        <p:spPr>
          <a:xfrm>
            <a:off x="14348271" y="2841014"/>
            <a:ext cx="447444" cy="448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06"/>
          <p:cNvSpPr/>
          <p:nvPr/>
        </p:nvSpPr>
        <p:spPr>
          <a:xfrm>
            <a:off x="15358294" y="2841014"/>
            <a:ext cx="447444" cy="448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06"/>
          <p:cNvSpPr/>
          <p:nvPr/>
        </p:nvSpPr>
        <p:spPr>
          <a:xfrm>
            <a:off x="16292116" y="2841014"/>
            <a:ext cx="447444" cy="448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06"/>
          <p:cNvSpPr/>
          <p:nvPr/>
        </p:nvSpPr>
        <p:spPr>
          <a:xfrm>
            <a:off x="17121246" y="2841014"/>
            <a:ext cx="447444" cy="448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06"/>
          <p:cNvSpPr/>
          <p:nvPr/>
        </p:nvSpPr>
        <p:spPr>
          <a:xfrm>
            <a:off x="540000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06"/>
          <p:cNvSpPr/>
          <p:nvPr/>
        </p:nvSpPr>
        <p:spPr>
          <a:xfrm>
            <a:off x="1373444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106"/>
          <p:cNvSpPr/>
          <p:nvPr/>
        </p:nvSpPr>
        <p:spPr>
          <a:xfrm>
            <a:off x="2239958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106"/>
          <p:cNvSpPr/>
          <p:nvPr/>
        </p:nvSpPr>
        <p:spPr>
          <a:xfrm>
            <a:off x="3138364" y="3664124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106"/>
          <p:cNvSpPr/>
          <p:nvPr/>
        </p:nvSpPr>
        <p:spPr>
          <a:xfrm>
            <a:off x="3946310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106"/>
          <p:cNvSpPr/>
          <p:nvPr/>
        </p:nvSpPr>
        <p:spPr>
          <a:xfrm>
            <a:off x="13489752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106"/>
          <p:cNvSpPr/>
          <p:nvPr/>
        </p:nvSpPr>
        <p:spPr>
          <a:xfrm>
            <a:off x="14347376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06"/>
          <p:cNvSpPr/>
          <p:nvPr/>
        </p:nvSpPr>
        <p:spPr>
          <a:xfrm>
            <a:off x="15357396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06"/>
          <p:cNvSpPr/>
          <p:nvPr/>
        </p:nvSpPr>
        <p:spPr>
          <a:xfrm>
            <a:off x="16291216" y="368454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106"/>
          <p:cNvSpPr/>
          <p:nvPr/>
        </p:nvSpPr>
        <p:spPr>
          <a:xfrm>
            <a:off x="17120345" y="3786642"/>
            <a:ext cx="449226" cy="204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106"/>
          <p:cNvSpPr/>
          <p:nvPr/>
        </p:nvSpPr>
        <p:spPr>
          <a:xfrm>
            <a:off x="682936" y="4522767"/>
            <a:ext cx="16335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106"/>
          <p:cNvSpPr/>
          <p:nvPr/>
        </p:nvSpPr>
        <p:spPr>
          <a:xfrm>
            <a:off x="1373444" y="4584027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106"/>
          <p:cNvSpPr/>
          <p:nvPr/>
        </p:nvSpPr>
        <p:spPr>
          <a:xfrm>
            <a:off x="2239958" y="4563608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06"/>
          <p:cNvSpPr/>
          <p:nvPr/>
        </p:nvSpPr>
        <p:spPr>
          <a:xfrm>
            <a:off x="3097526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06"/>
          <p:cNvSpPr/>
          <p:nvPr/>
        </p:nvSpPr>
        <p:spPr>
          <a:xfrm>
            <a:off x="3946310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106"/>
          <p:cNvSpPr/>
          <p:nvPr/>
        </p:nvSpPr>
        <p:spPr>
          <a:xfrm>
            <a:off x="13489752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06"/>
          <p:cNvSpPr/>
          <p:nvPr/>
        </p:nvSpPr>
        <p:spPr>
          <a:xfrm>
            <a:off x="14347376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06"/>
          <p:cNvSpPr/>
          <p:nvPr/>
        </p:nvSpPr>
        <p:spPr>
          <a:xfrm>
            <a:off x="15357396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06"/>
          <p:cNvSpPr/>
          <p:nvPr/>
        </p:nvSpPr>
        <p:spPr>
          <a:xfrm>
            <a:off x="16291216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106"/>
          <p:cNvSpPr/>
          <p:nvPr/>
        </p:nvSpPr>
        <p:spPr>
          <a:xfrm>
            <a:off x="17120345" y="452276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106"/>
          <p:cNvSpPr/>
          <p:nvPr/>
        </p:nvSpPr>
        <p:spPr>
          <a:xfrm>
            <a:off x="540000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106"/>
          <p:cNvSpPr/>
          <p:nvPr/>
        </p:nvSpPr>
        <p:spPr>
          <a:xfrm>
            <a:off x="1373444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06"/>
          <p:cNvSpPr/>
          <p:nvPr/>
        </p:nvSpPr>
        <p:spPr>
          <a:xfrm>
            <a:off x="2239958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106"/>
          <p:cNvSpPr/>
          <p:nvPr/>
        </p:nvSpPr>
        <p:spPr>
          <a:xfrm>
            <a:off x="3097526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106"/>
          <p:cNvSpPr/>
          <p:nvPr/>
        </p:nvSpPr>
        <p:spPr>
          <a:xfrm>
            <a:off x="3946310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106"/>
          <p:cNvSpPr/>
          <p:nvPr/>
        </p:nvSpPr>
        <p:spPr>
          <a:xfrm>
            <a:off x="4851034" y="284055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106"/>
          <p:cNvSpPr/>
          <p:nvPr/>
        </p:nvSpPr>
        <p:spPr>
          <a:xfrm>
            <a:off x="5795469" y="2840555"/>
            <a:ext cx="285822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106"/>
          <p:cNvSpPr/>
          <p:nvPr/>
        </p:nvSpPr>
        <p:spPr>
          <a:xfrm>
            <a:off x="6688797" y="2840555"/>
            <a:ext cx="20422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106"/>
          <p:cNvSpPr/>
          <p:nvPr/>
        </p:nvSpPr>
        <p:spPr>
          <a:xfrm>
            <a:off x="7505579" y="2840555"/>
            <a:ext cx="285822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106"/>
          <p:cNvSpPr/>
          <p:nvPr/>
        </p:nvSpPr>
        <p:spPr>
          <a:xfrm>
            <a:off x="8322361" y="284055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106"/>
          <p:cNvSpPr/>
          <p:nvPr/>
        </p:nvSpPr>
        <p:spPr>
          <a:xfrm>
            <a:off x="9179984" y="284055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106"/>
          <p:cNvSpPr/>
          <p:nvPr/>
        </p:nvSpPr>
        <p:spPr>
          <a:xfrm>
            <a:off x="10017188" y="2840555"/>
            <a:ext cx="40834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106"/>
          <p:cNvSpPr/>
          <p:nvPr/>
        </p:nvSpPr>
        <p:spPr>
          <a:xfrm>
            <a:off x="10895228" y="284055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106"/>
          <p:cNvSpPr/>
          <p:nvPr/>
        </p:nvSpPr>
        <p:spPr>
          <a:xfrm>
            <a:off x="11717146" y="2963073"/>
            <a:ext cx="449226" cy="204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106"/>
          <p:cNvSpPr/>
          <p:nvPr/>
        </p:nvSpPr>
        <p:spPr>
          <a:xfrm>
            <a:off x="12574705" y="2840498"/>
            <a:ext cx="449353" cy="449374"/>
          </a:xfrm>
          <a:custGeom>
            <a:avLst/>
            <a:gdLst/>
            <a:ahLst/>
            <a:cxnLst/>
            <a:rect l="l" t="t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106"/>
          <p:cNvSpPr/>
          <p:nvPr/>
        </p:nvSpPr>
        <p:spPr>
          <a:xfrm>
            <a:off x="4851034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106"/>
          <p:cNvSpPr/>
          <p:nvPr/>
        </p:nvSpPr>
        <p:spPr>
          <a:xfrm>
            <a:off x="5713790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106"/>
          <p:cNvSpPr/>
          <p:nvPr/>
        </p:nvSpPr>
        <p:spPr>
          <a:xfrm>
            <a:off x="6566279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06"/>
          <p:cNvSpPr/>
          <p:nvPr/>
        </p:nvSpPr>
        <p:spPr>
          <a:xfrm>
            <a:off x="7423903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06"/>
          <p:cNvSpPr/>
          <p:nvPr/>
        </p:nvSpPr>
        <p:spPr>
          <a:xfrm>
            <a:off x="8281523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06"/>
          <p:cNvSpPr/>
          <p:nvPr/>
        </p:nvSpPr>
        <p:spPr>
          <a:xfrm>
            <a:off x="9139146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106"/>
          <p:cNvSpPr/>
          <p:nvPr/>
        </p:nvSpPr>
        <p:spPr>
          <a:xfrm>
            <a:off x="9996769" y="368454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106"/>
          <p:cNvSpPr/>
          <p:nvPr/>
        </p:nvSpPr>
        <p:spPr>
          <a:xfrm>
            <a:off x="10854389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06"/>
          <p:cNvSpPr/>
          <p:nvPr/>
        </p:nvSpPr>
        <p:spPr>
          <a:xfrm>
            <a:off x="11717146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06"/>
          <p:cNvSpPr/>
          <p:nvPr/>
        </p:nvSpPr>
        <p:spPr>
          <a:xfrm>
            <a:off x="12574767" y="366412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06"/>
          <p:cNvSpPr/>
          <p:nvPr/>
        </p:nvSpPr>
        <p:spPr>
          <a:xfrm>
            <a:off x="4851034" y="4665685"/>
            <a:ext cx="449226" cy="163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106"/>
          <p:cNvSpPr/>
          <p:nvPr/>
        </p:nvSpPr>
        <p:spPr>
          <a:xfrm>
            <a:off x="5775050" y="4522748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06"/>
          <p:cNvSpPr/>
          <p:nvPr/>
        </p:nvSpPr>
        <p:spPr>
          <a:xfrm>
            <a:off x="6566279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06"/>
          <p:cNvSpPr/>
          <p:nvPr/>
        </p:nvSpPr>
        <p:spPr>
          <a:xfrm>
            <a:off x="7423903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06"/>
          <p:cNvSpPr/>
          <p:nvPr/>
        </p:nvSpPr>
        <p:spPr>
          <a:xfrm>
            <a:off x="8281523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106"/>
          <p:cNvSpPr/>
          <p:nvPr/>
        </p:nvSpPr>
        <p:spPr>
          <a:xfrm>
            <a:off x="9139146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106"/>
          <p:cNvSpPr/>
          <p:nvPr/>
        </p:nvSpPr>
        <p:spPr>
          <a:xfrm>
            <a:off x="9996769" y="4522748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06"/>
          <p:cNvSpPr/>
          <p:nvPr/>
        </p:nvSpPr>
        <p:spPr>
          <a:xfrm>
            <a:off x="10854389" y="4584017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106"/>
          <p:cNvSpPr/>
          <p:nvPr/>
        </p:nvSpPr>
        <p:spPr>
          <a:xfrm>
            <a:off x="11819244" y="4522748"/>
            <a:ext cx="24510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106"/>
          <p:cNvSpPr/>
          <p:nvPr/>
        </p:nvSpPr>
        <p:spPr>
          <a:xfrm>
            <a:off x="12636026" y="4522748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06"/>
          <p:cNvSpPr/>
          <p:nvPr/>
        </p:nvSpPr>
        <p:spPr>
          <a:xfrm>
            <a:off x="4851034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106"/>
          <p:cNvSpPr/>
          <p:nvPr/>
        </p:nvSpPr>
        <p:spPr>
          <a:xfrm>
            <a:off x="5775050" y="5304739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06"/>
          <p:cNvSpPr/>
          <p:nvPr/>
        </p:nvSpPr>
        <p:spPr>
          <a:xfrm>
            <a:off x="6688797" y="5304739"/>
            <a:ext cx="20422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106"/>
          <p:cNvSpPr/>
          <p:nvPr/>
        </p:nvSpPr>
        <p:spPr>
          <a:xfrm>
            <a:off x="7423903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106"/>
          <p:cNvSpPr/>
          <p:nvPr/>
        </p:nvSpPr>
        <p:spPr>
          <a:xfrm>
            <a:off x="8281310" y="5335327"/>
            <a:ext cx="449648" cy="388044"/>
          </a:xfrm>
          <a:custGeom>
            <a:avLst/>
            <a:gdLst/>
            <a:ahLst/>
            <a:cxnLst/>
            <a:rect l="l" t="t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06"/>
          <p:cNvSpPr/>
          <p:nvPr/>
        </p:nvSpPr>
        <p:spPr>
          <a:xfrm>
            <a:off x="9139146" y="5335369"/>
            <a:ext cx="449226" cy="3879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06"/>
          <p:cNvSpPr/>
          <p:nvPr/>
        </p:nvSpPr>
        <p:spPr>
          <a:xfrm>
            <a:off x="9996769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06"/>
          <p:cNvSpPr/>
          <p:nvPr/>
        </p:nvSpPr>
        <p:spPr>
          <a:xfrm>
            <a:off x="10854389" y="5345578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106"/>
          <p:cNvSpPr/>
          <p:nvPr/>
        </p:nvSpPr>
        <p:spPr>
          <a:xfrm>
            <a:off x="11717310" y="5325143"/>
            <a:ext cx="448877" cy="408393"/>
          </a:xfrm>
          <a:custGeom>
            <a:avLst/>
            <a:gdLst/>
            <a:ahLst/>
            <a:cxnLst/>
            <a:rect l="l" t="t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06"/>
          <p:cNvSpPr/>
          <p:nvPr/>
        </p:nvSpPr>
        <p:spPr>
          <a:xfrm>
            <a:off x="12574909" y="5304728"/>
            <a:ext cx="448921" cy="449226"/>
          </a:xfrm>
          <a:custGeom>
            <a:avLst/>
            <a:gdLst/>
            <a:ahLst/>
            <a:cxnLst/>
            <a:rect l="l" t="t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106"/>
          <p:cNvSpPr/>
          <p:nvPr/>
        </p:nvSpPr>
        <p:spPr>
          <a:xfrm>
            <a:off x="13489752" y="5365999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06"/>
          <p:cNvSpPr/>
          <p:nvPr/>
        </p:nvSpPr>
        <p:spPr>
          <a:xfrm>
            <a:off x="14347376" y="5345578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106"/>
          <p:cNvSpPr/>
          <p:nvPr/>
        </p:nvSpPr>
        <p:spPr>
          <a:xfrm>
            <a:off x="15357396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106"/>
          <p:cNvSpPr/>
          <p:nvPr/>
        </p:nvSpPr>
        <p:spPr>
          <a:xfrm>
            <a:off x="16291216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106"/>
          <p:cNvSpPr/>
          <p:nvPr/>
        </p:nvSpPr>
        <p:spPr>
          <a:xfrm>
            <a:off x="17120345" y="530473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106"/>
          <p:cNvSpPr/>
          <p:nvPr/>
        </p:nvSpPr>
        <p:spPr>
          <a:xfrm>
            <a:off x="540000" y="616816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106"/>
          <p:cNvSpPr/>
          <p:nvPr/>
        </p:nvSpPr>
        <p:spPr>
          <a:xfrm>
            <a:off x="1373444" y="616816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06"/>
          <p:cNvSpPr/>
          <p:nvPr/>
        </p:nvSpPr>
        <p:spPr>
          <a:xfrm>
            <a:off x="2240118" y="616816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06"/>
          <p:cNvSpPr/>
          <p:nvPr/>
        </p:nvSpPr>
        <p:spPr>
          <a:xfrm>
            <a:off x="3097741" y="6270263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06"/>
          <p:cNvSpPr/>
          <p:nvPr/>
        </p:nvSpPr>
        <p:spPr>
          <a:xfrm>
            <a:off x="3946310" y="6229425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106"/>
          <p:cNvSpPr/>
          <p:nvPr/>
        </p:nvSpPr>
        <p:spPr>
          <a:xfrm>
            <a:off x="13489752" y="6249844"/>
            <a:ext cx="449226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106"/>
          <p:cNvSpPr/>
          <p:nvPr/>
        </p:nvSpPr>
        <p:spPr>
          <a:xfrm>
            <a:off x="14347376" y="6270257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06"/>
          <p:cNvSpPr/>
          <p:nvPr/>
        </p:nvSpPr>
        <p:spPr>
          <a:xfrm>
            <a:off x="15357396" y="6229425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06"/>
          <p:cNvSpPr/>
          <p:nvPr/>
        </p:nvSpPr>
        <p:spPr>
          <a:xfrm>
            <a:off x="16291216" y="6249844"/>
            <a:ext cx="449226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06"/>
          <p:cNvSpPr/>
          <p:nvPr/>
        </p:nvSpPr>
        <p:spPr>
          <a:xfrm>
            <a:off x="17120345" y="6270263"/>
            <a:ext cx="449226" cy="245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06"/>
          <p:cNvSpPr/>
          <p:nvPr/>
        </p:nvSpPr>
        <p:spPr>
          <a:xfrm>
            <a:off x="540000" y="7034832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106"/>
          <p:cNvSpPr/>
          <p:nvPr/>
        </p:nvSpPr>
        <p:spPr>
          <a:xfrm>
            <a:off x="1373444" y="7055254"/>
            <a:ext cx="449226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06"/>
          <p:cNvSpPr/>
          <p:nvPr/>
        </p:nvSpPr>
        <p:spPr>
          <a:xfrm>
            <a:off x="2239958" y="7034832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06"/>
          <p:cNvSpPr/>
          <p:nvPr/>
        </p:nvSpPr>
        <p:spPr>
          <a:xfrm>
            <a:off x="3097526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106"/>
          <p:cNvSpPr/>
          <p:nvPr/>
        </p:nvSpPr>
        <p:spPr>
          <a:xfrm>
            <a:off x="3946310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106"/>
          <p:cNvSpPr/>
          <p:nvPr/>
        </p:nvSpPr>
        <p:spPr>
          <a:xfrm>
            <a:off x="4851034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106"/>
          <p:cNvSpPr/>
          <p:nvPr/>
        </p:nvSpPr>
        <p:spPr>
          <a:xfrm>
            <a:off x="5713790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106"/>
          <p:cNvSpPr/>
          <p:nvPr/>
        </p:nvSpPr>
        <p:spPr>
          <a:xfrm>
            <a:off x="6566279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06"/>
          <p:cNvSpPr/>
          <p:nvPr/>
        </p:nvSpPr>
        <p:spPr>
          <a:xfrm>
            <a:off x="7423903" y="6214110"/>
            <a:ext cx="449226" cy="3573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106"/>
          <p:cNvSpPr/>
          <p:nvPr/>
        </p:nvSpPr>
        <p:spPr>
          <a:xfrm>
            <a:off x="8322361" y="616816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106"/>
          <p:cNvSpPr/>
          <p:nvPr/>
        </p:nvSpPr>
        <p:spPr>
          <a:xfrm>
            <a:off x="9159565" y="6168165"/>
            <a:ext cx="40845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106"/>
          <p:cNvSpPr/>
          <p:nvPr/>
        </p:nvSpPr>
        <p:spPr>
          <a:xfrm>
            <a:off x="9996769" y="616816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06"/>
          <p:cNvSpPr/>
          <p:nvPr/>
        </p:nvSpPr>
        <p:spPr>
          <a:xfrm>
            <a:off x="10854389" y="6209006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106"/>
          <p:cNvSpPr/>
          <p:nvPr/>
        </p:nvSpPr>
        <p:spPr>
          <a:xfrm>
            <a:off x="11717146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106"/>
          <p:cNvSpPr/>
          <p:nvPr/>
        </p:nvSpPr>
        <p:spPr>
          <a:xfrm>
            <a:off x="12574767" y="6188584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106"/>
          <p:cNvSpPr/>
          <p:nvPr/>
        </p:nvSpPr>
        <p:spPr>
          <a:xfrm>
            <a:off x="4851034" y="699399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06"/>
          <p:cNvSpPr/>
          <p:nvPr/>
        </p:nvSpPr>
        <p:spPr>
          <a:xfrm>
            <a:off x="5713790" y="699399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106"/>
          <p:cNvSpPr/>
          <p:nvPr/>
        </p:nvSpPr>
        <p:spPr>
          <a:xfrm>
            <a:off x="6566279" y="6993994"/>
            <a:ext cx="449226" cy="4083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106"/>
          <p:cNvSpPr/>
          <p:nvPr/>
        </p:nvSpPr>
        <p:spPr>
          <a:xfrm>
            <a:off x="7423903" y="7019509"/>
            <a:ext cx="449226" cy="3573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106"/>
          <p:cNvSpPr/>
          <p:nvPr/>
        </p:nvSpPr>
        <p:spPr>
          <a:xfrm>
            <a:off x="8281523" y="6973557"/>
            <a:ext cx="449226" cy="449169"/>
          </a:xfrm>
          <a:custGeom>
            <a:avLst/>
            <a:gdLst/>
            <a:ahLst/>
            <a:cxnLst/>
            <a:rect l="l" t="t" r="r" b="b"/>
            <a:pathLst>
              <a:path w="21600" h="21389" extrusionOk="0">
                <a:moveTo>
                  <a:pt x="10309" y="9721"/>
                </a:moveTo>
                <a:lnTo>
                  <a:pt x="9327" y="9721"/>
                </a:lnTo>
                <a:cubicBezTo>
                  <a:pt x="9056" y="9721"/>
                  <a:pt x="8836" y="9938"/>
                  <a:pt x="8836" y="10207"/>
                </a:cubicBezTo>
                <a:cubicBezTo>
                  <a:pt x="8836" y="10476"/>
                  <a:pt x="9056" y="10693"/>
                  <a:pt x="9327" y="10693"/>
                </a:cubicBezTo>
                <a:lnTo>
                  <a:pt x="10309" y="10693"/>
                </a:lnTo>
                <a:cubicBezTo>
                  <a:pt x="10580" y="10693"/>
                  <a:pt x="10800" y="10476"/>
                  <a:pt x="10800" y="10207"/>
                </a:cubicBezTo>
                <a:cubicBezTo>
                  <a:pt x="10800" y="9938"/>
                  <a:pt x="10580" y="9721"/>
                  <a:pt x="10309" y="9721"/>
                </a:cubicBezTo>
                <a:moveTo>
                  <a:pt x="13255" y="18472"/>
                </a:moveTo>
                <a:lnTo>
                  <a:pt x="12273" y="18472"/>
                </a:lnTo>
                <a:cubicBezTo>
                  <a:pt x="12002" y="18472"/>
                  <a:pt x="11782" y="18690"/>
                  <a:pt x="11782" y="18958"/>
                </a:cubicBezTo>
                <a:cubicBezTo>
                  <a:pt x="11782" y="19227"/>
                  <a:pt x="12002" y="19444"/>
                  <a:pt x="12273" y="19444"/>
                </a:cubicBezTo>
                <a:lnTo>
                  <a:pt x="13255" y="19444"/>
                </a:lnTo>
                <a:cubicBezTo>
                  <a:pt x="13525" y="19444"/>
                  <a:pt x="13745" y="19227"/>
                  <a:pt x="13745" y="18958"/>
                </a:cubicBezTo>
                <a:cubicBezTo>
                  <a:pt x="13745" y="18690"/>
                  <a:pt x="13525" y="18472"/>
                  <a:pt x="13255" y="18472"/>
                </a:cubicBezTo>
                <a:moveTo>
                  <a:pt x="10309" y="18472"/>
                </a:moveTo>
                <a:lnTo>
                  <a:pt x="9327" y="18472"/>
                </a:lnTo>
                <a:cubicBezTo>
                  <a:pt x="9056" y="18472"/>
                  <a:pt x="8836" y="18690"/>
                  <a:pt x="8836" y="18958"/>
                </a:cubicBezTo>
                <a:cubicBezTo>
                  <a:pt x="8836" y="19227"/>
                  <a:pt x="9056" y="19444"/>
                  <a:pt x="9327" y="19444"/>
                </a:cubicBezTo>
                <a:lnTo>
                  <a:pt x="10309" y="19444"/>
                </a:lnTo>
                <a:cubicBezTo>
                  <a:pt x="10580" y="19444"/>
                  <a:pt x="10800" y="19227"/>
                  <a:pt x="10800" y="18958"/>
                </a:cubicBezTo>
                <a:cubicBezTo>
                  <a:pt x="10800" y="18690"/>
                  <a:pt x="10580" y="18472"/>
                  <a:pt x="10309" y="18472"/>
                </a:cubicBezTo>
                <a:moveTo>
                  <a:pt x="20618" y="15555"/>
                </a:moveTo>
                <a:cubicBezTo>
                  <a:pt x="20618" y="16092"/>
                  <a:pt x="20178" y="16527"/>
                  <a:pt x="19636" y="16527"/>
                </a:cubicBezTo>
                <a:lnTo>
                  <a:pt x="16691" y="16527"/>
                </a:lnTo>
                <a:cubicBezTo>
                  <a:pt x="16149" y="16527"/>
                  <a:pt x="15709" y="16092"/>
                  <a:pt x="15709" y="15555"/>
                </a:cubicBezTo>
                <a:lnTo>
                  <a:pt x="15709" y="13610"/>
                </a:lnTo>
                <a:cubicBezTo>
                  <a:pt x="15709" y="13074"/>
                  <a:pt x="16149" y="12638"/>
                  <a:pt x="16691" y="12638"/>
                </a:cubicBezTo>
                <a:lnTo>
                  <a:pt x="19636" y="12638"/>
                </a:lnTo>
                <a:cubicBezTo>
                  <a:pt x="20178" y="12638"/>
                  <a:pt x="20618" y="13074"/>
                  <a:pt x="20618" y="13610"/>
                </a:cubicBezTo>
                <a:cubicBezTo>
                  <a:pt x="20618" y="13610"/>
                  <a:pt x="20618" y="15555"/>
                  <a:pt x="20618" y="15555"/>
                </a:cubicBezTo>
                <a:close/>
                <a:moveTo>
                  <a:pt x="18655" y="19444"/>
                </a:moveTo>
                <a:cubicBezTo>
                  <a:pt x="18655" y="19981"/>
                  <a:pt x="18215" y="20417"/>
                  <a:pt x="17673" y="20417"/>
                </a:cubicBezTo>
                <a:lnTo>
                  <a:pt x="1964" y="20417"/>
                </a:lnTo>
                <a:cubicBezTo>
                  <a:pt x="1422" y="20417"/>
                  <a:pt x="982" y="19981"/>
                  <a:pt x="982" y="19444"/>
                </a:cubicBezTo>
                <a:lnTo>
                  <a:pt x="982" y="9721"/>
                </a:lnTo>
                <a:cubicBezTo>
                  <a:pt x="982" y="9184"/>
                  <a:pt x="1422" y="8748"/>
                  <a:pt x="1964" y="8748"/>
                </a:cubicBezTo>
                <a:lnTo>
                  <a:pt x="17673" y="8748"/>
                </a:lnTo>
                <a:cubicBezTo>
                  <a:pt x="18215" y="8748"/>
                  <a:pt x="18655" y="9184"/>
                  <a:pt x="18655" y="9721"/>
                </a:cubicBezTo>
                <a:lnTo>
                  <a:pt x="18655" y="11665"/>
                </a:lnTo>
                <a:lnTo>
                  <a:pt x="16691" y="11665"/>
                </a:lnTo>
                <a:cubicBezTo>
                  <a:pt x="15606" y="11665"/>
                  <a:pt x="14727" y="12536"/>
                  <a:pt x="14727" y="13610"/>
                </a:cubicBezTo>
                <a:lnTo>
                  <a:pt x="14727" y="15555"/>
                </a:lnTo>
                <a:cubicBezTo>
                  <a:pt x="14727" y="16629"/>
                  <a:pt x="15606" y="17500"/>
                  <a:pt x="16691" y="17500"/>
                </a:cubicBezTo>
                <a:lnTo>
                  <a:pt x="18655" y="17500"/>
                </a:lnTo>
                <a:cubicBezTo>
                  <a:pt x="18655" y="17500"/>
                  <a:pt x="18655" y="19444"/>
                  <a:pt x="18655" y="19444"/>
                </a:cubicBezTo>
                <a:close/>
                <a:moveTo>
                  <a:pt x="982" y="7776"/>
                </a:moveTo>
                <a:cubicBezTo>
                  <a:pt x="982" y="7239"/>
                  <a:pt x="1422" y="6804"/>
                  <a:pt x="1964" y="6804"/>
                </a:cubicBezTo>
                <a:lnTo>
                  <a:pt x="2555" y="6804"/>
                </a:lnTo>
                <a:lnTo>
                  <a:pt x="2817" y="7776"/>
                </a:lnTo>
                <a:lnTo>
                  <a:pt x="1964" y="7776"/>
                </a:lnTo>
                <a:cubicBezTo>
                  <a:pt x="1604" y="7776"/>
                  <a:pt x="1271" y="7879"/>
                  <a:pt x="982" y="8046"/>
                </a:cubicBezTo>
                <a:cubicBezTo>
                  <a:pt x="982" y="8046"/>
                  <a:pt x="982" y="7776"/>
                  <a:pt x="982" y="7776"/>
                </a:cubicBezTo>
                <a:close/>
                <a:moveTo>
                  <a:pt x="3721" y="3601"/>
                </a:moveTo>
                <a:lnTo>
                  <a:pt x="13629" y="1006"/>
                </a:lnTo>
                <a:cubicBezTo>
                  <a:pt x="14152" y="867"/>
                  <a:pt x="14690" y="1175"/>
                  <a:pt x="14831" y="1694"/>
                </a:cubicBezTo>
                <a:lnTo>
                  <a:pt x="15085" y="2632"/>
                </a:lnTo>
                <a:lnTo>
                  <a:pt x="3281" y="5732"/>
                </a:lnTo>
                <a:lnTo>
                  <a:pt x="3026" y="4792"/>
                </a:lnTo>
                <a:cubicBezTo>
                  <a:pt x="2886" y="4273"/>
                  <a:pt x="3197" y="3740"/>
                  <a:pt x="3721" y="3601"/>
                </a:cubicBezTo>
                <a:moveTo>
                  <a:pt x="15847" y="5449"/>
                </a:moveTo>
                <a:lnTo>
                  <a:pt x="16476" y="7776"/>
                </a:lnTo>
                <a:lnTo>
                  <a:pt x="6989" y="7776"/>
                </a:lnTo>
                <a:cubicBezTo>
                  <a:pt x="6989" y="7776"/>
                  <a:pt x="15847" y="5449"/>
                  <a:pt x="15847" y="5449"/>
                </a:cubicBezTo>
                <a:close/>
                <a:moveTo>
                  <a:pt x="17673" y="6804"/>
                </a:moveTo>
                <a:cubicBezTo>
                  <a:pt x="18215" y="6804"/>
                  <a:pt x="18655" y="7239"/>
                  <a:pt x="18655" y="7776"/>
                </a:cubicBezTo>
                <a:lnTo>
                  <a:pt x="18655" y="8046"/>
                </a:lnTo>
                <a:cubicBezTo>
                  <a:pt x="18365" y="7879"/>
                  <a:pt x="18032" y="7776"/>
                  <a:pt x="17673" y="7776"/>
                </a:cubicBezTo>
                <a:lnTo>
                  <a:pt x="17493" y="7776"/>
                </a:lnTo>
                <a:lnTo>
                  <a:pt x="17230" y="6804"/>
                </a:lnTo>
                <a:cubicBezTo>
                  <a:pt x="17230" y="6804"/>
                  <a:pt x="17673" y="6804"/>
                  <a:pt x="17673" y="6804"/>
                </a:cubicBezTo>
                <a:close/>
                <a:moveTo>
                  <a:pt x="19636" y="11665"/>
                </a:moveTo>
                <a:lnTo>
                  <a:pt x="19636" y="7776"/>
                </a:lnTo>
                <a:cubicBezTo>
                  <a:pt x="19636" y="6702"/>
                  <a:pt x="18757" y="5831"/>
                  <a:pt x="17673" y="5831"/>
                </a:cubicBezTo>
                <a:lnTo>
                  <a:pt x="16967" y="5831"/>
                </a:lnTo>
                <a:lnTo>
                  <a:pt x="15779" y="1442"/>
                </a:lnTo>
                <a:cubicBezTo>
                  <a:pt x="15498" y="405"/>
                  <a:pt x="14422" y="-211"/>
                  <a:pt x="13374" y="67"/>
                </a:cubicBezTo>
                <a:lnTo>
                  <a:pt x="3467" y="2661"/>
                </a:lnTo>
                <a:cubicBezTo>
                  <a:pt x="2419" y="2940"/>
                  <a:pt x="1798" y="4006"/>
                  <a:pt x="2078" y="5043"/>
                </a:cubicBezTo>
                <a:lnTo>
                  <a:pt x="2291" y="5831"/>
                </a:lnTo>
                <a:lnTo>
                  <a:pt x="1964" y="5831"/>
                </a:lnTo>
                <a:cubicBezTo>
                  <a:pt x="879" y="5831"/>
                  <a:pt x="0" y="6702"/>
                  <a:pt x="0" y="7776"/>
                </a:cubicBezTo>
                <a:lnTo>
                  <a:pt x="0" y="19444"/>
                </a:lnTo>
                <a:cubicBezTo>
                  <a:pt x="0" y="20518"/>
                  <a:pt x="879" y="21389"/>
                  <a:pt x="1964" y="21389"/>
                </a:cubicBezTo>
                <a:lnTo>
                  <a:pt x="17673" y="21389"/>
                </a:lnTo>
                <a:cubicBezTo>
                  <a:pt x="18757" y="21389"/>
                  <a:pt x="19636" y="20518"/>
                  <a:pt x="19636" y="19444"/>
                </a:cubicBezTo>
                <a:lnTo>
                  <a:pt x="19636" y="17500"/>
                </a:lnTo>
                <a:cubicBezTo>
                  <a:pt x="20721" y="17500"/>
                  <a:pt x="21600" y="16629"/>
                  <a:pt x="21600" y="15555"/>
                </a:cubicBezTo>
                <a:lnTo>
                  <a:pt x="21600" y="13610"/>
                </a:lnTo>
                <a:cubicBezTo>
                  <a:pt x="21600" y="12536"/>
                  <a:pt x="20721" y="11665"/>
                  <a:pt x="19636" y="11665"/>
                </a:cubicBezTo>
                <a:moveTo>
                  <a:pt x="13255" y="9721"/>
                </a:moveTo>
                <a:lnTo>
                  <a:pt x="12273" y="9721"/>
                </a:lnTo>
                <a:cubicBezTo>
                  <a:pt x="12002" y="9721"/>
                  <a:pt x="11782" y="9938"/>
                  <a:pt x="11782" y="10207"/>
                </a:cubicBezTo>
                <a:cubicBezTo>
                  <a:pt x="11782" y="10476"/>
                  <a:pt x="12002" y="10693"/>
                  <a:pt x="12273" y="10693"/>
                </a:cubicBezTo>
                <a:lnTo>
                  <a:pt x="13255" y="10693"/>
                </a:lnTo>
                <a:cubicBezTo>
                  <a:pt x="13525" y="10693"/>
                  <a:pt x="13745" y="10476"/>
                  <a:pt x="13745" y="10207"/>
                </a:cubicBezTo>
                <a:cubicBezTo>
                  <a:pt x="13745" y="9938"/>
                  <a:pt x="13525" y="9721"/>
                  <a:pt x="13255" y="9721"/>
                </a:cubicBezTo>
                <a:moveTo>
                  <a:pt x="7364" y="9721"/>
                </a:moveTo>
                <a:lnTo>
                  <a:pt x="6382" y="9721"/>
                </a:lnTo>
                <a:cubicBezTo>
                  <a:pt x="6111" y="9721"/>
                  <a:pt x="5891" y="9938"/>
                  <a:pt x="5891" y="10207"/>
                </a:cubicBezTo>
                <a:cubicBezTo>
                  <a:pt x="5891" y="10476"/>
                  <a:pt x="6111" y="10693"/>
                  <a:pt x="6382" y="10693"/>
                </a:cubicBezTo>
                <a:lnTo>
                  <a:pt x="7364" y="10693"/>
                </a:lnTo>
                <a:cubicBezTo>
                  <a:pt x="7634" y="10693"/>
                  <a:pt x="7855" y="10476"/>
                  <a:pt x="7855" y="10207"/>
                </a:cubicBezTo>
                <a:cubicBezTo>
                  <a:pt x="7855" y="9938"/>
                  <a:pt x="7634" y="9721"/>
                  <a:pt x="7364" y="9721"/>
                </a:cubicBezTo>
                <a:moveTo>
                  <a:pt x="17182" y="14096"/>
                </a:moveTo>
                <a:cubicBezTo>
                  <a:pt x="16911" y="14096"/>
                  <a:pt x="16691" y="14314"/>
                  <a:pt x="16691" y="14582"/>
                </a:cubicBezTo>
                <a:cubicBezTo>
                  <a:pt x="16691" y="14851"/>
                  <a:pt x="16911" y="15069"/>
                  <a:pt x="17182" y="15069"/>
                </a:cubicBezTo>
                <a:cubicBezTo>
                  <a:pt x="17453" y="15069"/>
                  <a:pt x="17673" y="14851"/>
                  <a:pt x="17673" y="14582"/>
                </a:cubicBezTo>
                <a:cubicBezTo>
                  <a:pt x="17673" y="14314"/>
                  <a:pt x="17453" y="14096"/>
                  <a:pt x="17182" y="14096"/>
                </a:cubicBezTo>
                <a:moveTo>
                  <a:pt x="16200" y="18472"/>
                </a:moveTo>
                <a:lnTo>
                  <a:pt x="15218" y="18472"/>
                </a:lnTo>
                <a:cubicBezTo>
                  <a:pt x="14947" y="18472"/>
                  <a:pt x="14727" y="18690"/>
                  <a:pt x="14727" y="18958"/>
                </a:cubicBezTo>
                <a:cubicBezTo>
                  <a:pt x="14727" y="19227"/>
                  <a:pt x="14947" y="19444"/>
                  <a:pt x="15218" y="19444"/>
                </a:cubicBezTo>
                <a:lnTo>
                  <a:pt x="16200" y="19444"/>
                </a:lnTo>
                <a:cubicBezTo>
                  <a:pt x="16471" y="19444"/>
                  <a:pt x="16691" y="19227"/>
                  <a:pt x="16691" y="18958"/>
                </a:cubicBezTo>
                <a:cubicBezTo>
                  <a:pt x="16691" y="18690"/>
                  <a:pt x="16471" y="18472"/>
                  <a:pt x="16200" y="18472"/>
                </a:cubicBezTo>
                <a:moveTo>
                  <a:pt x="15218" y="10693"/>
                </a:moveTo>
                <a:lnTo>
                  <a:pt x="16200" y="10693"/>
                </a:lnTo>
                <a:cubicBezTo>
                  <a:pt x="16471" y="10693"/>
                  <a:pt x="16691" y="10476"/>
                  <a:pt x="16691" y="10207"/>
                </a:cubicBezTo>
                <a:cubicBezTo>
                  <a:pt x="16691" y="9938"/>
                  <a:pt x="16471" y="9721"/>
                  <a:pt x="16200" y="9721"/>
                </a:cubicBezTo>
                <a:lnTo>
                  <a:pt x="15218" y="9721"/>
                </a:lnTo>
                <a:cubicBezTo>
                  <a:pt x="14947" y="9721"/>
                  <a:pt x="14727" y="9938"/>
                  <a:pt x="14727" y="10207"/>
                </a:cubicBezTo>
                <a:cubicBezTo>
                  <a:pt x="14727" y="10476"/>
                  <a:pt x="14947" y="10693"/>
                  <a:pt x="15218" y="10693"/>
                </a:cubicBezTo>
                <a:moveTo>
                  <a:pt x="4418" y="18472"/>
                </a:moveTo>
                <a:lnTo>
                  <a:pt x="3436" y="18472"/>
                </a:lnTo>
                <a:cubicBezTo>
                  <a:pt x="3166" y="18472"/>
                  <a:pt x="2945" y="18690"/>
                  <a:pt x="2945" y="18958"/>
                </a:cubicBezTo>
                <a:cubicBezTo>
                  <a:pt x="2945" y="19227"/>
                  <a:pt x="3166" y="19444"/>
                  <a:pt x="3436" y="19444"/>
                </a:cubicBezTo>
                <a:lnTo>
                  <a:pt x="4418" y="19444"/>
                </a:lnTo>
                <a:cubicBezTo>
                  <a:pt x="4689" y="19444"/>
                  <a:pt x="4909" y="19227"/>
                  <a:pt x="4909" y="18958"/>
                </a:cubicBezTo>
                <a:cubicBezTo>
                  <a:pt x="4909" y="18690"/>
                  <a:pt x="4689" y="18472"/>
                  <a:pt x="4418" y="18472"/>
                </a:cubicBezTo>
                <a:moveTo>
                  <a:pt x="7364" y="18472"/>
                </a:moveTo>
                <a:lnTo>
                  <a:pt x="6382" y="18472"/>
                </a:lnTo>
                <a:cubicBezTo>
                  <a:pt x="6111" y="18472"/>
                  <a:pt x="5891" y="18690"/>
                  <a:pt x="5891" y="18958"/>
                </a:cubicBezTo>
                <a:cubicBezTo>
                  <a:pt x="5891" y="19227"/>
                  <a:pt x="6111" y="19444"/>
                  <a:pt x="6382" y="19444"/>
                </a:cubicBezTo>
                <a:lnTo>
                  <a:pt x="7364" y="19444"/>
                </a:lnTo>
                <a:cubicBezTo>
                  <a:pt x="7634" y="19444"/>
                  <a:pt x="7855" y="19227"/>
                  <a:pt x="7855" y="18958"/>
                </a:cubicBezTo>
                <a:cubicBezTo>
                  <a:pt x="7855" y="18690"/>
                  <a:pt x="7634" y="18472"/>
                  <a:pt x="7364" y="18472"/>
                </a:cubicBezTo>
                <a:moveTo>
                  <a:pt x="4418" y="9721"/>
                </a:moveTo>
                <a:lnTo>
                  <a:pt x="3436" y="9721"/>
                </a:lnTo>
                <a:cubicBezTo>
                  <a:pt x="3166" y="9721"/>
                  <a:pt x="2945" y="9938"/>
                  <a:pt x="2945" y="10207"/>
                </a:cubicBezTo>
                <a:cubicBezTo>
                  <a:pt x="2945" y="10476"/>
                  <a:pt x="3166" y="10693"/>
                  <a:pt x="3436" y="10693"/>
                </a:cubicBezTo>
                <a:lnTo>
                  <a:pt x="4418" y="10693"/>
                </a:lnTo>
                <a:cubicBezTo>
                  <a:pt x="4689" y="10693"/>
                  <a:pt x="4909" y="10476"/>
                  <a:pt x="4909" y="10207"/>
                </a:cubicBezTo>
                <a:cubicBezTo>
                  <a:pt x="4909" y="9938"/>
                  <a:pt x="4689" y="9721"/>
                  <a:pt x="4418" y="972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06"/>
          <p:cNvSpPr/>
          <p:nvPr/>
        </p:nvSpPr>
        <p:spPr>
          <a:xfrm>
            <a:off x="9139146" y="7034832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06"/>
          <p:cNvSpPr/>
          <p:nvPr/>
        </p:nvSpPr>
        <p:spPr>
          <a:xfrm>
            <a:off x="9996769" y="7014413"/>
            <a:ext cx="449226" cy="3679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106"/>
          <p:cNvSpPr/>
          <p:nvPr/>
        </p:nvSpPr>
        <p:spPr>
          <a:xfrm>
            <a:off x="10915647" y="6973575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Google Shape;1957;p106"/>
          <p:cNvSpPr/>
          <p:nvPr/>
        </p:nvSpPr>
        <p:spPr>
          <a:xfrm>
            <a:off x="11757984" y="6973575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06"/>
          <p:cNvSpPr/>
          <p:nvPr/>
        </p:nvSpPr>
        <p:spPr>
          <a:xfrm>
            <a:off x="12574767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06"/>
          <p:cNvSpPr/>
          <p:nvPr/>
        </p:nvSpPr>
        <p:spPr>
          <a:xfrm>
            <a:off x="13551010" y="6973575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06"/>
          <p:cNvSpPr/>
          <p:nvPr/>
        </p:nvSpPr>
        <p:spPr>
          <a:xfrm>
            <a:off x="14408632" y="6973575"/>
            <a:ext cx="326700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06"/>
          <p:cNvSpPr/>
          <p:nvPr/>
        </p:nvSpPr>
        <p:spPr>
          <a:xfrm>
            <a:off x="15357396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06"/>
          <p:cNvSpPr/>
          <p:nvPr/>
        </p:nvSpPr>
        <p:spPr>
          <a:xfrm>
            <a:off x="16291216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106"/>
          <p:cNvSpPr/>
          <p:nvPr/>
        </p:nvSpPr>
        <p:spPr>
          <a:xfrm>
            <a:off x="17120345" y="6973575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106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965" name="Google Shape;1965;p106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966" name="Google Shape;1966;p106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967" name="Google Shape;1967;p106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07"/>
          <p:cNvSpPr/>
          <p:nvPr/>
        </p:nvSpPr>
        <p:spPr>
          <a:xfrm>
            <a:off x="8329228" y="297025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07"/>
          <p:cNvSpPr/>
          <p:nvPr/>
        </p:nvSpPr>
        <p:spPr>
          <a:xfrm>
            <a:off x="9187521" y="297025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107"/>
          <p:cNvSpPr/>
          <p:nvPr/>
        </p:nvSpPr>
        <p:spPr>
          <a:xfrm>
            <a:off x="10183754" y="2970258"/>
            <a:ext cx="2247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07"/>
          <p:cNvSpPr/>
          <p:nvPr/>
        </p:nvSpPr>
        <p:spPr>
          <a:xfrm>
            <a:off x="11042046" y="2970258"/>
            <a:ext cx="2247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107"/>
          <p:cNvSpPr/>
          <p:nvPr/>
        </p:nvSpPr>
        <p:spPr>
          <a:xfrm>
            <a:off x="11762399" y="3082654"/>
            <a:ext cx="449604" cy="2247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107"/>
          <p:cNvSpPr/>
          <p:nvPr/>
        </p:nvSpPr>
        <p:spPr>
          <a:xfrm>
            <a:off x="561175" y="3895532"/>
            <a:ext cx="449604" cy="2247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107"/>
          <p:cNvSpPr/>
          <p:nvPr/>
        </p:nvSpPr>
        <p:spPr>
          <a:xfrm>
            <a:off x="1439904" y="3905750"/>
            <a:ext cx="408726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107"/>
          <p:cNvSpPr/>
          <p:nvPr/>
        </p:nvSpPr>
        <p:spPr>
          <a:xfrm>
            <a:off x="2303305" y="3905750"/>
            <a:ext cx="408726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107"/>
          <p:cNvSpPr/>
          <p:nvPr/>
        </p:nvSpPr>
        <p:spPr>
          <a:xfrm>
            <a:off x="3258669" y="3803572"/>
            <a:ext cx="204336" cy="408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107"/>
          <p:cNvSpPr/>
          <p:nvPr/>
        </p:nvSpPr>
        <p:spPr>
          <a:xfrm>
            <a:off x="4116962" y="3803572"/>
            <a:ext cx="204336" cy="408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07"/>
          <p:cNvSpPr/>
          <p:nvPr/>
        </p:nvSpPr>
        <p:spPr>
          <a:xfrm>
            <a:off x="13491778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07"/>
          <p:cNvSpPr/>
          <p:nvPr/>
        </p:nvSpPr>
        <p:spPr>
          <a:xfrm>
            <a:off x="14350071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07"/>
          <p:cNvSpPr/>
          <p:nvPr/>
        </p:nvSpPr>
        <p:spPr>
          <a:xfrm>
            <a:off x="15310107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07"/>
          <p:cNvSpPr/>
          <p:nvPr/>
        </p:nvSpPr>
        <p:spPr>
          <a:xfrm>
            <a:off x="16244601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07"/>
          <p:cNvSpPr/>
          <p:nvPr/>
        </p:nvSpPr>
        <p:spPr>
          <a:xfrm>
            <a:off x="17119946" y="29449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07"/>
          <p:cNvSpPr/>
          <p:nvPr/>
        </p:nvSpPr>
        <p:spPr>
          <a:xfrm>
            <a:off x="561175" y="4770616"/>
            <a:ext cx="449604" cy="245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107"/>
          <p:cNvSpPr/>
          <p:nvPr/>
        </p:nvSpPr>
        <p:spPr>
          <a:xfrm>
            <a:off x="1419469" y="4770616"/>
            <a:ext cx="449604" cy="245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107"/>
          <p:cNvSpPr/>
          <p:nvPr/>
        </p:nvSpPr>
        <p:spPr>
          <a:xfrm>
            <a:off x="2385047" y="4668439"/>
            <a:ext cx="24521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p107"/>
          <p:cNvSpPr/>
          <p:nvPr/>
        </p:nvSpPr>
        <p:spPr>
          <a:xfrm>
            <a:off x="3238233" y="4668439"/>
            <a:ext cx="24521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107"/>
          <p:cNvSpPr/>
          <p:nvPr/>
        </p:nvSpPr>
        <p:spPr>
          <a:xfrm>
            <a:off x="3994351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107"/>
          <p:cNvSpPr/>
          <p:nvPr/>
        </p:nvSpPr>
        <p:spPr>
          <a:xfrm>
            <a:off x="4919058" y="37831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07"/>
          <p:cNvSpPr/>
          <p:nvPr/>
        </p:nvSpPr>
        <p:spPr>
          <a:xfrm>
            <a:off x="5777351" y="37831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07"/>
          <p:cNvSpPr/>
          <p:nvPr/>
        </p:nvSpPr>
        <p:spPr>
          <a:xfrm>
            <a:off x="6635645" y="37831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107"/>
          <p:cNvSpPr/>
          <p:nvPr/>
        </p:nvSpPr>
        <p:spPr>
          <a:xfrm>
            <a:off x="7493938" y="378313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107"/>
          <p:cNvSpPr/>
          <p:nvPr/>
        </p:nvSpPr>
        <p:spPr>
          <a:xfrm>
            <a:off x="8423756" y="3783138"/>
            <a:ext cx="3065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107"/>
          <p:cNvSpPr/>
          <p:nvPr/>
        </p:nvSpPr>
        <p:spPr>
          <a:xfrm>
            <a:off x="9282050" y="3783138"/>
            <a:ext cx="3065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107"/>
          <p:cNvSpPr/>
          <p:nvPr/>
        </p:nvSpPr>
        <p:spPr>
          <a:xfrm>
            <a:off x="10068819" y="3854660"/>
            <a:ext cx="449604" cy="3065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107"/>
          <p:cNvSpPr/>
          <p:nvPr/>
        </p:nvSpPr>
        <p:spPr>
          <a:xfrm>
            <a:off x="10927112" y="3854660"/>
            <a:ext cx="449604" cy="3065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07"/>
          <p:cNvSpPr/>
          <p:nvPr/>
        </p:nvSpPr>
        <p:spPr>
          <a:xfrm>
            <a:off x="11846714" y="3783138"/>
            <a:ext cx="32697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107"/>
          <p:cNvSpPr/>
          <p:nvPr/>
        </p:nvSpPr>
        <p:spPr>
          <a:xfrm>
            <a:off x="12623265" y="3006243"/>
            <a:ext cx="449604" cy="3269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107"/>
          <p:cNvSpPr/>
          <p:nvPr/>
        </p:nvSpPr>
        <p:spPr>
          <a:xfrm>
            <a:off x="4919058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107"/>
          <p:cNvSpPr/>
          <p:nvPr/>
        </p:nvSpPr>
        <p:spPr>
          <a:xfrm>
            <a:off x="5777351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107"/>
          <p:cNvSpPr/>
          <p:nvPr/>
        </p:nvSpPr>
        <p:spPr>
          <a:xfrm>
            <a:off x="6635645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107"/>
          <p:cNvSpPr/>
          <p:nvPr/>
        </p:nvSpPr>
        <p:spPr>
          <a:xfrm>
            <a:off x="7493938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107"/>
          <p:cNvSpPr/>
          <p:nvPr/>
        </p:nvSpPr>
        <p:spPr>
          <a:xfrm>
            <a:off x="8352231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107"/>
          <p:cNvSpPr/>
          <p:nvPr/>
        </p:nvSpPr>
        <p:spPr>
          <a:xfrm>
            <a:off x="9210525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07"/>
          <p:cNvSpPr/>
          <p:nvPr/>
        </p:nvSpPr>
        <p:spPr>
          <a:xfrm>
            <a:off x="10068819" y="46684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107"/>
          <p:cNvSpPr/>
          <p:nvPr/>
        </p:nvSpPr>
        <p:spPr>
          <a:xfrm>
            <a:off x="10927112" y="4750180"/>
            <a:ext cx="449604" cy="2860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07"/>
          <p:cNvSpPr/>
          <p:nvPr/>
        </p:nvSpPr>
        <p:spPr>
          <a:xfrm>
            <a:off x="11785406" y="4729744"/>
            <a:ext cx="449604" cy="3269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07"/>
          <p:cNvSpPr/>
          <p:nvPr/>
        </p:nvSpPr>
        <p:spPr>
          <a:xfrm>
            <a:off x="12623265" y="3871109"/>
            <a:ext cx="449604" cy="367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07"/>
          <p:cNvSpPr/>
          <p:nvPr/>
        </p:nvSpPr>
        <p:spPr>
          <a:xfrm>
            <a:off x="13553086" y="3830239"/>
            <a:ext cx="32697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107"/>
          <p:cNvSpPr/>
          <p:nvPr/>
        </p:nvSpPr>
        <p:spPr>
          <a:xfrm>
            <a:off x="14350237" y="3830237"/>
            <a:ext cx="449244" cy="449334"/>
          </a:xfrm>
          <a:custGeom>
            <a:avLst/>
            <a:gdLst/>
            <a:ahLst/>
            <a:cxnLst/>
            <a:rect l="l" t="t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107"/>
          <p:cNvSpPr/>
          <p:nvPr/>
        </p:nvSpPr>
        <p:spPr>
          <a:xfrm>
            <a:off x="15432721" y="3830239"/>
            <a:ext cx="204336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107"/>
          <p:cNvSpPr/>
          <p:nvPr/>
        </p:nvSpPr>
        <p:spPr>
          <a:xfrm>
            <a:off x="16244601" y="38302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107"/>
          <p:cNvSpPr/>
          <p:nvPr/>
        </p:nvSpPr>
        <p:spPr>
          <a:xfrm>
            <a:off x="17119946" y="383023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107"/>
          <p:cNvSpPr/>
          <p:nvPr/>
        </p:nvSpPr>
        <p:spPr>
          <a:xfrm>
            <a:off x="561175" y="55560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107"/>
          <p:cNvSpPr/>
          <p:nvPr/>
        </p:nvSpPr>
        <p:spPr>
          <a:xfrm>
            <a:off x="1419469" y="55560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107"/>
          <p:cNvSpPr/>
          <p:nvPr/>
        </p:nvSpPr>
        <p:spPr>
          <a:xfrm>
            <a:off x="2282869" y="55560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107"/>
          <p:cNvSpPr/>
          <p:nvPr/>
        </p:nvSpPr>
        <p:spPr>
          <a:xfrm>
            <a:off x="3176928" y="5556009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107"/>
          <p:cNvSpPr/>
          <p:nvPr/>
        </p:nvSpPr>
        <p:spPr>
          <a:xfrm>
            <a:off x="4035221" y="5556009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107"/>
          <p:cNvSpPr/>
          <p:nvPr/>
        </p:nvSpPr>
        <p:spPr>
          <a:xfrm>
            <a:off x="4919058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107"/>
          <p:cNvSpPr/>
          <p:nvPr/>
        </p:nvSpPr>
        <p:spPr>
          <a:xfrm>
            <a:off x="5777351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107"/>
          <p:cNvSpPr/>
          <p:nvPr/>
        </p:nvSpPr>
        <p:spPr>
          <a:xfrm>
            <a:off x="6635645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107"/>
          <p:cNvSpPr/>
          <p:nvPr/>
        </p:nvSpPr>
        <p:spPr>
          <a:xfrm>
            <a:off x="7493938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107"/>
          <p:cNvSpPr/>
          <p:nvPr/>
        </p:nvSpPr>
        <p:spPr>
          <a:xfrm>
            <a:off x="8413540" y="5556011"/>
            <a:ext cx="32697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07"/>
          <p:cNvSpPr/>
          <p:nvPr/>
        </p:nvSpPr>
        <p:spPr>
          <a:xfrm>
            <a:off x="9251397" y="5556011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107"/>
          <p:cNvSpPr/>
          <p:nvPr/>
        </p:nvSpPr>
        <p:spPr>
          <a:xfrm>
            <a:off x="10109691" y="5556011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107"/>
          <p:cNvSpPr/>
          <p:nvPr/>
        </p:nvSpPr>
        <p:spPr>
          <a:xfrm>
            <a:off x="10927112" y="5596880"/>
            <a:ext cx="449604" cy="367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107"/>
          <p:cNvSpPr/>
          <p:nvPr/>
        </p:nvSpPr>
        <p:spPr>
          <a:xfrm>
            <a:off x="11785406" y="55560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107"/>
          <p:cNvSpPr/>
          <p:nvPr/>
        </p:nvSpPr>
        <p:spPr>
          <a:xfrm>
            <a:off x="12623265" y="4717811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107"/>
          <p:cNvSpPr/>
          <p:nvPr/>
        </p:nvSpPr>
        <p:spPr>
          <a:xfrm>
            <a:off x="13491778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107"/>
          <p:cNvSpPr/>
          <p:nvPr/>
        </p:nvSpPr>
        <p:spPr>
          <a:xfrm>
            <a:off x="14350071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299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5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2"/>
                  <a:pt x="14236" y="18299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0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0"/>
                </a:cubicBezTo>
                <a:cubicBezTo>
                  <a:pt x="15851" y="6132"/>
                  <a:pt x="16162" y="6132"/>
                  <a:pt x="16354" y="5940"/>
                </a:cubicBezTo>
                <a:moveTo>
                  <a:pt x="5246" y="5940"/>
                </a:moveTo>
                <a:cubicBezTo>
                  <a:pt x="5438" y="6132"/>
                  <a:pt x="5749" y="6132"/>
                  <a:pt x="5941" y="5940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0"/>
                  <a:pt x="5246" y="59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107"/>
          <p:cNvSpPr/>
          <p:nvPr/>
        </p:nvSpPr>
        <p:spPr>
          <a:xfrm>
            <a:off x="15310107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107"/>
          <p:cNvSpPr/>
          <p:nvPr/>
        </p:nvSpPr>
        <p:spPr>
          <a:xfrm>
            <a:off x="16244601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6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8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6" y="1870"/>
                  <a:pt x="9794" y="5"/>
                </a:cubicBezTo>
                <a:cubicBezTo>
                  <a:pt x="4302" y="514"/>
                  <a:pt x="0" y="5140"/>
                  <a:pt x="0" y="10777"/>
                </a:cubicBezTo>
                <a:cubicBezTo>
                  <a:pt x="0" y="16755"/>
                  <a:pt x="4836" y="21600"/>
                  <a:pt x="10800" y="21600"/>
                </a:cubicBezTo>
                <a:cubicBezTo>
                  <a:pt x="14176" y="21600"/>
                  <a:pt x="17656" y="20045"/>
                  <a:pt x="19636" y="17613"/>
                </a:cubicBezTo>
                <a:cubicBezTo>
                  <a:pt x="19305" y="17644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7"/>
                </a:lnTo>
                <a:lnTo>
                  <a:pt x="15709" y="11737"/>
                </a:lnTo>
                <a:lnTo>
                  <a:pt x="16869" y="12629"/>
                </a:lnTo>
                <a:lnTo>
                  <a:pt x="16334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7"/>
                </a:lnTo>
                <a:lnTo>
                  <a:pt x="18208" y="11737"/>
                </a:lnTo>
                <a:cubicBezTo>
                  <a:pt x="18208" y="11737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8"/>
                </a:lnTo>
                <a:lnTo>
                  <a:pt x="13299" y="6828"/>
                </a:lnTo>
                <a:lnTo>
                  <a:pt x="12764" y="5400"/>
                </a:lnTo>
                <a:lnTo>
                  <a:pt x="12228" y="6828"/>
                </a:lnTo>
                <a:lnTo>
                  <a:pt x="10800" y="6828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17119946" y="471780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8" y="3927"/>
                  <a:pt x="4909" y="5247"/>
                  <a:pt x="4909" y="6873"/>
                </a:cubicBezTo>
                <a:cubicBezTo>
                  <a:pt x="4909" y="8500"/>
                  <a:pt x="6228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7"/>
                  <a:pt x="9056" y="14727"/>
                  <a:pt x="9327" y="14727"/>
                </a:cubicBezTo>
                <a:cubicBezTo>
                  <a:pt x="9598" y="14727"/>
                  <a:pt x="9818" y="14947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107"/>
          <p:cNvSpPr/>
          <p:nvPr/>
        </p:nvSpPr>
        <p:spPr>
          <a:xfrm>
            <a:off x="561151" y="6493862"/>
            <a:ext cx="449637" cy="326970"/>
          </a:xfrm>
          <a:custGeom>
            <a:avLst/>
            <a:gdLst/>
            <a:ahLst/>
            <a:cxnLst/>
            <a:rect l="l" t="t" r="r" b="b"/>
            <a:pathLst>
              <a:path w="21016" h="21600" extrusionOk="0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107"/>
          <p:cNvSpPr/>
          <p:nvPr/>
        </p:nvSpPr>
        <p:spPr>
          <a:xfrm>
            <a:off x="1480776" y="6432554"/>
            <a:ext cx="32697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107"/>
          <p:cNvSpPr/>
          <p:nvPr/>
        </p:nvSpPr>
        <p:spPr>
          <a:xfrm>
            <a:off x="2282869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5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5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1"/>
                  <a:pt x="6719" y="21600"/>
                  <a:pt x="8345" y="21600"/>
                </a:cubicBezTo>
                <a:cubicBezTo>
                  <a:pt x="9804" y="21600"/>
                  <a:pt x="11007" y="20537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5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107"/>
          <p:cNvSpPr/>
          <p:nvPr/>
        </p:nvSpPr>
        <p:spPr>
          <a:xfrm>
            <a:off x="3136055" y="6534731"/>
            <a:ext cx="449604" cy="245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3"/>
                  <a:pt x="5535" y="1800"/>
                  <a:pt x="10800" y="1800"/>
                </a:cubicBezTo>
                <a:cubicBezTo>
                  <a:pt x="16065" y="1800"/>
                  <a:pt x="20349" y="9783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1"/>
                  <a:pt x="8779" y="12600"/>
                  <a:pt x="10800" y="12600"/>
                </a:cubicBezTo>
                <a:cubicBezTo>
                  <a:pt x="12821" y="12600"/>
                  <a:pt x="14485" y="15751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8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8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107"/>
          <p:cNvSpPr/>
          <p:nvPr/>
        </p:nvSpPr>
        <p:spPr>
          <a:xfrm>
            <a:off x="3994351" y="6493862"/>
            <a:ext cx="449604" cy="3269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4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5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5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8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59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5"/>
                  <a:pt x="2945" y="8775"/>
                </a:cubicBezTo>
                <a:cubicBezTo>
                  <a:pt x="2945" y="9114"/>
                  <a:pt x="2973" y="9445"/>
                  <a:pt x="3022" y="9764"/>
                </a:cubicBezTo>
                <a:cubicBezTo>
                  <a:pt x="1267" y="10569"/>
                  <a:pt x="0" y="12841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107"/>
          <p:cNvSpPr/>
          <p:nvPr/>
        </p:nvSpPr>
        <p:spPr>
          <a:xfrm>
            <a:off x="13491778" y="5686314"/>
            <a:ext cx="449604" cy="2656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4"/>
                  <a:pt x="3929" y="9410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8" y="3081"/>
                  <a:pt x="12948" y="5461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6"/>
                  <a:pt x="14419" y="5809"/>
                </a:cubicBezTo>
                <a:cubicBezTo>
                  <a:pt x="14777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7" y="8447"/>
                </a:lnTo>
                <a:cubicBezTo>
                  <a:pt x="17646" y="9234"/>
                  <a:pt x="17953" y="9937"/>
                  <a:pt x="18404" y="10132"/>
                </a:cubicBezTo>
                <a:cubicBezTo>
                  <a:pt x="19708" y="10697"/>
                  <a:pt x="20618" y="12680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8" y="8523"/>
                </a:moveTo>
                <a:cubicBezTo>
                  <a:pt x="18650" y="8451"/>
                  <a:pt x="18655" y="8381"/>
                  <a:pt x="18655" y="8308"/>
                </a:cubicBezTo>
                <a:cubicBezTo>
                  <a:pt x="18655" y="5556"/>
                  <a:pt x="17335" y="3323"/>
                  <a:pt x="15709" y="3323"/>
                </a:cubicBezTo>
                <a:cubicBezTo>
                  <a:pt x="14967" y="3323"/>
                  <a:pt x="14290" y="3791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4" y="9259"/>
                  <a:pt x="18648" y="852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107"/>
          <p:cNvSpPr/>
          <p:nvPr/>
        </p:nvSpPr>
        <p:spPr>
          <a:xfrm>
            <a:off x="14350071" y="5635226"/>
            <a:ext cx="449604" cy="367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6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7" y="7626"/>
                  <a:pt x="12457" y="9344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8"/>
                  <a:pt x="14419" y="10195"/>
                </a:cubicBezTo>
                <a:cubicBezTo>
                  <a:pt x="14777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7" y="12101"/>
                </a:lnTo>
                <a:cubicBezTo>
                  <a:pt x="17646" y="12669"/>
                  <a:pt x="17953" y="13177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2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7" y="8400"/>
                  <a:pt x="14290" y="8738"/>
                  <a:pt x="13773" y="9292"/>
                </a:cubicBezTo>
                <a:cubicBezTo>
                  <a:pt x="13082" y="7989"/>
                  <a:pt x="12054" y="6984"/>
                  <a:pt x="10843" y="6443"/>
                </a:cubicBezTo>
                <a:cubicBezTo>
                  <a:pt x="11149" y="3488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4" y="11304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3"/>
                  <a:pt x="9890" y="6130"/>
                </a:cubicBezTo>
                <a:cubicBezTo>
                  <a:pt x="9547" y="6053"/>
                  <a:pt x="9198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7"/>
                  <a:pt x="20778" y="13443"/>
                  <a:pt x="19575" y="1262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107"/>
          <p:cNvSpPr/>
          <p:nvPr/>
        </p:nvSpPr>
        <p:spPr>
          <a:xfrm>
            <a:off x="15310107" y="5614790"/>
            <a:ext cx="449604" cy="408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107"/>
          <p:cNvSpPr/>
          <p:nvPr/>
        </p:nvSpPr>
        <p:spPr>
          <a:xfrm>
            <a:off x="16244601" y="5635226"/>
            <a:ext cx="449604" cy="367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6"/>
                  <a:pt x="3988" y="6312"/>
                </a:cubicBezTo>
                <a:cubicBezTo>
                  <a:pt x="4343" y="3397"/>
                  <a:pt x="6427" y="1200"/>
                  <a:pt x="8836" y="1200"/>
                </a:cubicBezTo>
                <a:cubicBezTo>
                  <a:pt x="10501" y="1200"/>
                  <a:pt x="11547" y="1626"/>
                  <a:pt x="12457" y="3344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3" y="4492"/>
                  <a:pt x="13773" y="4492"/>
                </a:cubicBezTo>
                <a:cubicBezTo>
                  <a:pt x="14009" y="4492"/>
                  <a:pt x="14238" y="4388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6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3" y="7177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8"/>
                  <a:pt x="13773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80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7"/>
                  <a:pt x="14871" y="16976"/>
                </a:cubicBezTo>
                <a:lnTo>
                  <a:pt x="11926" y="20575"/>
                </a:lnTo>
                <a:cubicBezTo>
                  <a:pt x="11837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69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69"/>
                  <a:pt x="12544" y="16800"/>
                  <a:pt x="12273" y="16800"/>
                </a:cubicBezTo>
                <a:cubicBezTo>
                  <a:pt x="12137" y="16800"/>
                  <a:pt x="12015" y="16867"/>
                  <a:pt x="11925" y="16976"/>
                </a:cubicBezTo>
                <a:lnTo>
                  <a:pt x="8981" y="20575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3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69"/>
                  <a:pt x="6653" y="16800"/>
                  <a:pt x="6382" y="16800"/>
                </a:cubicBezTo>
                <a:cubicBezTo>
                  <a:pt x="6246" y="16800"/>
                  <a:pt x="6124" y="16867"/>
                  <a:pt x="6034" y="16976"/>
                </a:cubicBezTo>
                <a:lnTo>
                  <a:pt x="3090" y="20575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5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69"/>
                  <a:pt x="9598" y="16800"/>
                  <a:pt x="9327" y="16800"/>
                </a:cubicBezTo>
                <a:cubicBezTo>
                  <a:pt x="9192" y="16800"/>
                  <a:pt x="9069" y="16867"/>
                  <a:pt x="8980" y="16976"/>
                </a:cubicBezTo>
                <a:lnTo>
                  <a:pt x="6035" y="20575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3" y="17716"/>
                  <a:pt x="9818" y="17566"/>
                  <a:pt x="9818" y="17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107"/>
          <p:cNvSpPr/>
          <p:nvPr/>
        </p:nvSpPr>
        <p:spPr>
          <a:xfrm>
            <a:off x="17119946" y="5614790"/>
            <a:ext cx="449604" cy="408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2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2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2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2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107"/>
          <p:cNvSpPr/>
          <p:nvPr/>
        </p:nvSpPr>
        <p:spPr>
          <a:xfrm>
            <a:off x="12652513" y="6443023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6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6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107"/>
          <p:cNvSpPr/>
          <p:nvPr/>
        </p:nvSpPr>
        <p:spPr>
          <a:xfrm>
            <a:off x="13510806" y="6443023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107"/>
          <p:cNvSpPr/>
          <p:nvPr/>
        </p:nvSpPr>
        <p:spPr>
          <a:xfrm>
            <a:off x="14374207" y="6443023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107"/>
          <p:cNvSpPr/>
          <p:nvPr/>
        </p:nvSpPr>
        <p:spPr>
          <a:xfrm>
            <a:off x="15303593" y="6473676"/>
            <a:ext cx="449604" cy="3882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107"/>
          <p:cNvSpPr/>
          <p:nvPr/>
        </p:nvSpPr>
        <p:spPr>
          <a:xfrm>
            <a:off x="16238089" y="6443023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107"/>
          <p:cNvSpPr/>
          <p:nvPr/>
        </p:nvSpPr>
        <p:spPr>
          <a:xfrm>
            <a:off x="4919058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5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5" y="5897"/>
                </a:lnTo>
                <a:cubicBezTo>
                  <a:pt x="9825" y="5897"/>
                  <a:pt x="9825" y="15704"/>
                  <a:pt x="9825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107"/>
          <p:cNvSpPr/>
          <p:nvPr/>
        </p:nvSpPr>
        <p:spPr>
          <a:xfrm>
            <a:off x="5777351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107"/>
          <p:cNvSpPr/>
          <p:nvPr/>
        </p:nvSpPr>
        <p:spPr>
          <a:xfrm>
            <a:off x="6635645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5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107"/>
          <p:cNvSpPr/>
          <p:nvPr/>
        </p:nvSpPr>
        <p:spPr>
          <a:xfrm>
            <a:off x="7493938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107"/>
          <p:cNvSpPr/>
          <p:nvPr/>
        </p:nvSpPr>
        <p:spPr>
          <a:xfrm>
            <a:off x="8352231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2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107"/>
          <p:cNvSpPr/>
          <p:nvPr/>
        </p:nvSpPr>
        <p:spPr>
          <a:xfrm>
            <a:off x="9210525" y="6432554"/>
            <a:ext cx="449400" cy="44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07"/>
          <p:cNvSpPr/>
          <p:nvPr/>
        </p:nvSpPr>
        <p:spPr>
          <a:xfrm>
            <a:off x="10068819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30" y="20533"/>
                </a:moveTo>
                <a:cubicBezTo>
                  <a:pt x="14318" y="17937"/>
                  <a:pt x="15709" y="14532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07"/>
          <p:cNvSpPr/>
          <p:nvPr/>
        </p:nvSpPr>
        <p:spPr>
          <a:xfrm>
            <a:off x="10927112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07"/>
          <p:cNvSpPr/>
          <p:nvPr/>
        </p:nvSpPr>
        <p:spPr>
          <a:xfrm>
            <a:off x="11785406" y="643255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107"/>
          <p:cNvSpPr/>
          <p:nvPr/>
        </p:nvSpPr>
        <p:spPr>
          <a:xfrm>
            <a:off x="12745879" y="5594354"/>
            <a:ext cx="204336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3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3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07"/>
          <p:cNvSpPr/>
          <p:nvPr/>
        </p:nvSpPr>
        <p:spPr>
          <a:xfrm>
            <a:off x="561065" y="2970238"/>
            <a:ext cx="449820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107"/>
          <p:cNvSpPr/>
          <p:nvPr/>
        </p:nvSpPr>
        <p:spPr>
          <a:xfrm>
            <a:off x="1419469" y="297025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07"/>
          <p:cNvSpPr/>
          <p:nvPr/>
        </p:nvSpPr>
        <p:spPr>
          <a:xfrm>
            <a:off x="2323741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p107"/>
          <p:cNvSpPr/>
          <p:nvPr/>
        </p:nvSpPr>
        <p:spPr>
          <a:xfrm>
            <a:off x="3230553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107"/>
          <p:cNvSpPr/>
          <p:nvPr/>
        </p:nvSpPr>
        <p:spPr>
          <a:xfrm>
            <a:off x="4088847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p107"/>
          <p:cNvSpPr/>
          <p:nvPr/>
        </p:nvSpPr>
        <p:spPr>
          <a:xfrm>
            <a:off x="4947141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107"/>
          <p:cNvSpPr/>
          <p:nvPr/>
        </p:nvSpPr>
        <p:spPr>
          <a:xfrm>
            <a:off x="5805434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107"/>
          <p:cNvSpPr/>
          <p:nvPr/>
        </p:nvSpPr>
        <p:spPr>
          <a:xfrm>
            <a:off x="6663727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107"/>
          <p:cNvSpPr/>
          <p:nvPr/>
        </p:nvSpPr>
        <p:spPr>
          <a:xfrm>
            <a:off x="7501587" y="2970258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107"/>
          <p:cNvSpPr/>
          <p:nvPr/>
        </p:nvSpPr>
        <p:spPr>
          <a:xfrm>
            <a:off x="540000" y="2096950"/>
            <a:ext cx="449226" cy="326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07"/>
          <p:cNvSpPr/>
          <p:nvPr/>
        </p:nvSpPr>
        <p:spPr>
          <a:xfrm>
            <a:off x="1373444" y="2086738"/>
            <a:ext cx="449226" cy="3471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107"/>
          <p:cNvSpPr/>
          <p:nvPr/>
        </p:nvSpPr>
        <p:spPr>
          <a:xfrm>
            <a:off x="2239958" y="2076529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107"/>
          <p:cNvSpPr/>
          <p:nvPr/>
        </p:nvSpPr>
        <p:spPr>
          <a:xfrm>
            <a:off x="3097526" y="2056109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107"/>
          <p:cNvSpPr/>
          <p:nvPr/>
        </p:nvSpPr>
        <p:spPr>
          <a:xfrm>
            <a:off x="3946310" y="2056109"/>
            <a:ext cx="449226" cy="408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107"/>
          <p:cNvSpPr/>
          <p:nvPr/>
        </p:nvSpPr>
        <p:spPr>
          <a:xfrm>
            <a:off x="13489752" y="2076529"/>
            <a:ext cx="449226" cy="367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107"/>
          <p:cNvSpPr/>
          <p:nvPr/>
        </p:nvSpPr>
        <p:spPr>
          <a:xfrm>
            <a:off x="14347376" y="2035690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107"/>
          <p:cNvSpPr/>
          <p:nvPr/>
        </p:nvSpPr>
        <p:spPr>
          <a:xfrm>
            <a:off x="15281196" y="2035690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p107"/>
          <p:cNvSpPr/>
          <p:nvPr/>
        </p:nvSpPr>
        <p:spPr>
          <a:xfrm>
            <a:off x="16215016" y="2035690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107"/>
          <p:cNvSpPr/>
          <p:nvPr/>
        </p:nvSpPr>
        <p:spPr>
          <a:xfrm>
            <a:off x="17161182" y="2035690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107"/>
          <p:cNvSpPr/>
          <p:nvPr/>
        </p:nvSpPr>
        <p:spPr>
          <a:xfrm>
            <a:off x="4905188" y="2064654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107"/>
          <p:cNvSpPr/>
          <p:nvPr/>
        </p:nvSpPr>
        <p:spPr>
          <a:xfrm>
            <a:off x="5697794" y="206465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107"/>
          <p:cNvSpPr/>
          <p:nvPr/>
        </p:nvSpPr>
        <p:spPr>
          <a:xfrm>
            <a:off x="6564308" y="206465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107"/>
          <p:cNvSpPr/>
          <p:nvPr/>
        </p:nvSpPr>
        <p:spPr>
          <a:xfrm>
            <a:off x="7421876" y="2095283"/>
            <a:ext cx="449226" cy="388368"/>
          </a:xfrm>
          <a:custGeom>
            <a:avLst/>
            <a:gdLst/>
            <a:ahLst/>
            <a:cxnLst/>
            <a:rect l="l" t="t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107"/>
          <p:cNvSpPr/>
          <p:nvPr/>
        </p:nvSpPr>
        <p:spPr>
          <a:xfrm>
            <a:off x="8270660" y="2064654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07"/>
          <p:cNvSpPr/>
          <p:nvPr/>
        </p:nvSpPr>
        <p:spPr>
          <a:xfrm>
            <a:off x="9146790" y="2056079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107"/>
          <p:cNvSpPr/>
          <p:nvPr/>
        </p:nvSpPr>
        <p:spPr>
          <a:xfrm>
            <a:off x="10024832" y="2056079"/>
            <a:ext cx="40834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07"/>
          <p:cNvSpPr/>
          <p:nvPr/>
        </p:nvSpPr>
        <p:spPr>
          <a:xfrm>
            <a:off x="10902874" y="2056079"/>
            <a:ext cx="367578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107"/>
          <p:cNvSpPr/>
          <p:nvPr/>
        </p:nvSpPr>
        <p:spPr>
          <a:xfrm>
            <a:off x="11719707" y="2056079"/>
            <a:ext cx="449064" cy="449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07"/>
          <p:cNvSpPr/>
          <p:nvPr/>
        </p:nvSpPr>
        <p:spPr>
          <a:xfrm>
            <a:off x="12602856" y="2056079"/>
            <a:ext cx="408348" cy="449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107"/>
          <p:cNvSpPr txBox="1"/>
          <p:nvPr/>
        </p:nvSpPr>
        <p:spPr>
          <a:xfrm>
            <a:off x="551850" y="489600"/>
            <a:ext cx="142848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92" name="Google Shape;2092;p107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2093" name="Google Shape;2093;p107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2094" name="Google Shape;2094;p107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08"/>
          <p:cNvSpPr txBox="1"/>
          <p:nvPr/>
        </p:nvSpPr>
        <p:spPr>
          <a:xfrm>
            <a:off x="522600" y="2713800"/>
            <a:ext cx="5745900" cy="5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Скачайте её на </a:t>
            </a:r>
            <a:r>
              <a:rPr lang="ru" sz="2400" b="1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flaticon.com</a:t>
            </a:r>
            <a:endParaRPr sz="2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Зайдите на сайт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Выберите подходящую иконку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меню справа с тремя точками выберите Paint Collection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Вставьте туда правильную кодировку цвета: </a:t>
            </a: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000000, </a:t>
            </a:r>
            <a:r>
              <a:rPr lang="ru" sz="24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#4BD0A0</a:t>
            </a:r>
            <a:r>
              <a:rPr lang="ru" sz="24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Скачайте иконку в формате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PNG (размер 256–512)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Перетащите иконку на слайд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0" name="Google Shape;2100;p108"/>
          <p:cNvSpPr/>
          <p:nvPr/>
        </p:nvSpPr>
        <p:spPr>
          <a:xfrm>
            <a:off x="9072000" y="2038350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108"/>
          <p:cNvSpPr/>
          <p:nvPr/>
        </p:nvSpPr>
        <p:spPr>
          <a:xfrm>
            <a:off x="10373293" y="2038350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108"/>
          <p:cNvSpPr/>
          <p:nvPr/>
        </p:nvSpPr>
        <p:spPr>
          <a:xfrm>
            <a:off x="11659094" y="2038350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108"/>
          <p:cNvSpPr/>
          <p:nvPr/>
        </p:nvSpPr>
        <p:spPr>
          <a:xfrm>
            <a:off x="13053337" y="2038350"/>
            <a:ext cx="495666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108"/>
          <p:cNvSpPr/>
          <p:nvPr/>
        </p:nvSpPr>
        <p:spPr>
          <a:xfrm>
            <a:off x="14354630" y="2038350"/>
            <a:ext cx="495666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108"/>
          <p:cNvSpPr/>
          <p:nvPr/>
        </p:nvSpPr>
        <p:spPr>
          <a:xfrm>
            <a:off x="9133966" y="3308225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108"/>
          <p:cNvSpPr/>
          <p:nvPr/>
        </p:nvSpPr>
        <p:spPr>
          <a:xfrm>
            <a:off x="10435258" y="3308225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108"/>
          <p:cNvSpPr/>
          <p:nvPr/>
        </p:nvSpPr>
        <p:spPr>
          <a:xfrm>
            <a:off x="11721061" y="3308225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108"/>
          <p:cNvSpPr/>
          <p:nvPr/>
        </p:nvSpPr>
        <p:spPr>
          <a:xfrm>
            <a:off x="13022354" y="3308225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08"/>
          <p:cNvSpPr/>
          <p:nvPr/>
        </p:nvSpPr>
        <p:spPr>
          <a:xfrm>
            <a:off x="14323648" y="3292734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108"/>
          <p:cNvSpPr/>
          <p:nvPr/>
        </p:nvSpPr>
        <p:spPr>
          <a:xfrm>
            <a:off x="9133966" y="7062830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108"/>
          <p:cNvSpPr/>
          <p:nvPr/>
        </p:nvSpPr>
        <p:spPr>
          <a:xfrm>
            <a:off x="10373293" y="7062830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108"/>
          <p:cNvSpPr/>
          <p:nvPr/>
        </p:nvSpPr>
        <p:spPr>
          <a:xfrm>
            <a:off x="11721061" y="7062830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08"/>
          <p:cNvSpPr/>
          <p:nvPr/>
        </p:nvSpPr>
        <p:spPr>
          <a:xfrm>
            <a:off x="13022354" y="7062830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08"/>
          <p:cNvSpPr/>
          <p:nvPr/>
        </p:nvSpPr>
        <p:spPr>
          <a:xfrm>
            <a:off x="14261681" y="7164372"/>
            <a:ext cx="681642" cy="4647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108"/>
          <p:cNvSpPr/>
          <p:nvPr/>
        </p:nvSpPr>
        <p:spPr>
          <a:xfrm>
            <a:off x="9133966" y="4547141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08"/>
          <p:cNvSpPr/>
          <p:nvPr/>
        </p:nvSpPr>
        <p:spPr>
          <a:xfrm>
            <a:off x="10435260" y="4547141"/>
            <a:ext cx="557658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108"/>
          <p:cNvSpPr/>
          <p:nvPr/>
        </p:nvSpPr>
        <p:spPr>
          <a:xfrm>
            <a:off x="11659094" y="4547141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08"/>
          <p:cNvSpPr/>
          <p:nvPr/>
        </p:nvSpPr>
        <p:spPr>
          <a:xfrm>
            <a:off x="12960388" y="4578123"/>
            <a:ext cx="681642" cy="619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108"/>
          <p:cNvSpPr/>
          <p:nvPr/>
        </p:nvSpPr>
        <p:spPr>
          <a:xfrm>
            <a:off x="14261681" y="4578112"/>
            <a:ext cx="681642" cy="619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08"/>
          <p:cNvSpPr/>
          <p:nvPr/>
        </p:nvSpPr>
        <p:spPr>
          <a:xfrm>
            <a:off x="9072000" y="5801536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108"/>
          <p:cNvSpPr/>
          <p:nvPr/>
        </p:nvSpPr>
        <p:spPr>
          <a:xfrm>
            <a:off x="10373293" y="5801536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08"/>
          <p:cNvSpPr/>
          <p:nvPr/>
        </p:nvSpPr>
        <p:spPr>
          <a:xfrm>
            <a:off x="11659094" y="5801536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108"/>
          <p:cNvSpPr/>
          <p:nvPr/>
        </p:nvSpPr>
        <p:spPr>
          <a:xfrm>
            <a:off x="12960388" y="5801536"/>
            <a:ext cx="681642" cy="681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08"/>
          <p:cNvSpPr/>
          <p:nvPr/>
        </p:nvSpPr>
        <p:spPr>
          <a:xfrm>
            <a:off x="14261681" y="5863502"/>
            <a:ext cx="681642" cy="5576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108"/>
          <p:cNvSpPr txBox="1"/>
          <p:nvPr/>
        </p:nvSpPr>
        <p:spPr>
          <a:xfrm>
            <a:off x="523450" y="1971125"/>
            <a:ext cx="57498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3200"/>
              <a:buFont typeface="Arial"/>
              <a:buNone/>
            </a:pPr>
            <a:r>
              <a:rPr lang="ru" sz="30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Не нашли нужную иконку?</a:t>
            </a:r>
            <a:endParaRPr sz="30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6" name="Google Shape;2126;p108"/>
          <p:cNvSpPr/>
          <p:nvPr/>
        </p:nvSpPr>
        <p:spPr>
          <a:xfrm rot="-1254276">
            <a:off x="4197868" y="3134542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08"/>
          <p:cNvSpPr txBox="1"/>
          <p:nvPr/>
        </p:nvSpPr>
        <p:spPr>
          <a:xfrm>
            <a:off x="551850" y="489600"/>
            <a:ext cx="142929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5" name="Google Shape;2135;p109"/>
          <p:cNvGrpSpPr/>
          <p:nvPr/>
        </p:nvGrpSpPr>
        <p:grpSpPr>
          <a:xfrm>
            <a:off x="7704000" y="1961581"/>
            <a:ext cx="1004567" cy="1004567"/>
            <a:chOff x="1190625" y="238125"/>
            <a:chExt cx="5186200" cy="5186200"/>
          </a:xfrm>
        </p:grpSpPr>
        <p:sp>
          <p:nvSpPr>
            <p:cNvPr id="2136" name="Google Shape;2136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09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109"/>
          <p:cNvGrpSpPr/>
          <p:nvPr/>
        </p:nvGrpSpPr>
        <p:grpSpPr>
          <a:xfrm>
            <a:off x="6264000" y="1961581"/>
            <a:ext cx="1004567" cy="1004567"/>
            <a:chOff x="1190625" y="238125"/>
            <a:chExt cx="5186200" cy="5186200"/>
          </a:xfrm>
        </p:grpSpPr>
        <p:sp>
          <p:nvSpPr>
            <p:cNvPr id="2139" name="Google Shape;2139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09"/>
            <p:cNvSpPr/>
            <p:nvPr/>
          </p:nvSpPr>
          <p:spPr>
            <a:xfrm>
              <a:off x="2796700" y="1990200"/>
              <a:ext cx="2044125" cy="1682025"/>
            </a:xfrm>
            <a:custGeom>
              <a:avLst/>
              <a:gdLst/>
              <a:ahLst/>
              <a:cxnLst/>
              <a:rect l="l" t="t" r="r" b="b"/>
              <a:pathLst>
                <a:path w="81765" h="67281" extrusionOk="0">
                  <a:moveTo>
                    <a:pt x="32706" y="18923"/>
                  </a:moveTo>
                  <a:lnTo>
                    <a:pt x="57235" y="33641"/>
                  </a:lnTo>
                  <a:lnTo>
                    <a:pt x="32706" y="48358"/>
                  </a:lnTo>
                  <a:lnTo>
                    <a:pt x="32706" y="18923"/>
                  </a:lnTo>
                  <a:close/>
                  <a:moveTo>
                    <a:pt x="40882" y="1"/>
                  </a:moveTo>
                  <a:cubicBezTo>
                    <a:pt x="40882" y="1"/>
                    <a:pt x="16820" y="1"/>
                    <a:pt x="9812" y="2103"/>
                  </a:cubicBezTo>
                  <a:cubicBezTo>
                    <a:pt x="5841" y="3038"/>
                    <a:pt x="2804" y="6308"/>
                    <a:pt x="1869" y="10513"/>
                  </a:cubicBezTo>
                  <a:cubicBezTo>
                    <a:pt x="0" y="17989"/>
                    <a:pt x="0" y="33641"/>
                    <a:pt x="0" y="33641"/>
                  </a:cubicBezTo>
                  <a:cubicBezTo>
                    <a:pt x="0" y="33641"/>
                    <a:pt x="0" y="49293"/>
                    <a:pt x="1869" y="56768"/>
                  </a:cubicBezTo>
                  <a:cubicBezTo>
                    <a:pt x="2804" y="60740"/>
                    <a:pt x="5841" y="64010"/>
                    <a:pt x="9812" y="65178"/>
                  </a:cubicBezTo>
                  <a:cubicBezTo>
                    <a:pt x="16820" y="67281"/>
                    <a:pt x="40882" y="67281"/>
                    <a:pt x="40882" y="67281"/>
                  </a:cubicBezTo>
                  <a:cubicBezTo>
                    <a:pt x="40882" y="67281"/>
                    <a:pt x="64944" y="67281"/>
                    <a:pt x="71953" y="65178"/>
                  </a:cubicBezTo>
                  <a:cubicBezTo>
                    <a:pt x="75924" y="64010"/>
                    <a:pt x="78961" y="60740"/>
                    <a:pt x="79896" y="56768"/>
                  </a:cubicBezTo>
                  <a:cubicBezTo>
                    <a:pt x="81765" y="49293"/>
                    <a:pt x="81765" y="33641"/>
                    <a:pt x="81765" y="33641"/>
                  </a:cubicBezTo>
                  <a:cubicBezTo>
                    <a:pt x="81765" y="33641"/>
                    <a:pt x="81765" y="17989"/>
                    <a:pt x="79896" y="10513"/>
                  </a:cubicBezTo>
                  <a:cubicBezTo>
                    <a:pt x="78961" y="6308"/>
                    <a:pt x="75924" y="3038"/>
                    <a:pt x="71953" y="2103"/>
                  </a:cubicBezTo>
                  <a:cubicBezTo>
                    <a:pt x="64944" y="1"/>
                    <a:pt x="40882" y="1"/>
                    <a:pt x="40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109"/>
          <p:cNvGrpSpPr/>
          <p:nvPr/>
        </p:nvGrpSpPr>
        <p:grpSpPr>
          <a:xfrm>
            <a:off x="558000" y="3699522"/>
            <a:ext cx="1004567" cy="1004567"/>
            <a:chOff x="1190625" y="238125"/>
            <a:chExt cx="5186200" cy="5186200"/>
          </a:xfrm>
        </p:grpSpPr>
        <p:sp>
          <p:nvSpPr>
            <p:cNvPr id="2142" name="Google Shape;2142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09"/>
            <p:cNvSpPr/>
            <p:nvPr/>
          </p:nvSpPr>
          <p:spPr>
            <a:xfrm>
              <a:off x="2796700" y="1698200"/>
              <a:ext cx="2190125" cy="2190125"/>
            </a:xfrm>
            <a:custGeom>
              <a:avLst/>
              <a:gdLst/>
              <a:ahLst/>
              <a:cxnLst/>
              <a:rect l="l" t="t" r="r" b="b"/>
              <a:pathLst>
                <a:path w="87605" h="87605" extrusionOk="0">
                  <a:moveTo>
                    <a:pt x="29669" y="23128"/>
                  </a:moveTo>
                  <a:cubicBezTo>
                    <a:pt x="29903" y="23361"/>
                    <a:pt x="30136" y="23361"/>
                    <a:pt x="30370" y="23361"/>
                  </a:cubicBezTo>
                  <a:cubicBezTo>
                    <a:pt x="31071" y="23361"/>
                    <a:pt x="32005" y="23828"/>
                    <a:pt x="32239" y="24296"/>
                  </a:cubicBezTo>
                  <a:cubicBezTo>
                    <a:pt x="33407" y="27333"/>
                    <a:pt x="34809" y="30370"/>
                    <a:pt x="35977" y="33407"/>
                  </a:cubicBezTo>
                  <a:cubicBezTo>
                    <a:pt x="36210" y="34107"/>
                    <a:pt x="36210" y="34808"/>
                    <a:pt x="35509" y="35743"/>
                  </a:cubicBezTo>
                  <a:cubicBezTo>
                    <a:pt x="35276" y="36210"/>
                    <a:pt x="34809" y="36677"/>
                    <a:pt x="34341" y="37378"/>
                  </a:cubicBezTo>
                  <a:cubicBezTo>
                    <a:pt x="33874" y="37845"/>
                    <a:pt x="32940" y="39013"/>
                    <a:pt x="32940" y="39013"/>
                  </a:cubicBezTo>
                  <a:cubicBezTo>
                    <a:pt x="32940" y="39013"/>
                    <a:pt x="32472" y="39714"/>
                    <a:pt x="32706" y="40181"/>
                  </a:cubicBezTo>
                  <a:cubicBezTo>
                    <a:pt x="32706" y="40649"/>
                    <a:pt x="32940" y="40882"/>
                    <a:pt x="32940" y="41116"/>
                  </a:cubicBezTo>
                  <a:lnTo>
                    <a:pt x="33407" y="41583"/>
                  </a:lnTo>
                  <a:cubicBezTo>
                    <a:pt x="34575" y="43685"/>
                    <a:pt x="35977" y="45554"/>
                    <a:pt x="37845" y="47190"/>
                  </a:cubicBezTo>
                  <a:cubicBezTo>
                    <a:pt x="38313" y="47657"/>
                    <a:pt x="38780" y="48124"/>
                    <a:pt x="39481" y="48591"/>
                  </a:cubicBezTo>
                  <a:cubicBezTo>
                    <a:pt x="41350" y="50460"/>
                    <a:pt x="43686" y="51862"/>
                    <a:pt x="46256" y="53030"/>
                  </a:cubicBezTo>
                  <a:cubicBezTo>
                    <a:pt x="46723" y="53264"/>
                    <a:pt x="46723" y="53264"/>
                    <a:pt x="47424" y="53497"/>
                  </a:cubicBezTo>
                  <a:cubicBezTo>
                    <a:pt x="47657" y="53731"/>
                    <a:pt x="47891" y="53731"/>
                    <a:pt x="48124" y="53731"/>
                  </a:cubicBezTo>
                  <a:cubicBezTo>
                    <a:pt x="48358" y="53848"/>
                    <a:pt x="48533" y="53906"/>
                    <a:pt x="48679" y="53906"/>
                  </a:cubicBezTo>
                  <a:cubicBezTo>
                    <a:pt x="48825" y="53906"/>
                    <a:pt x="48942" y="53848"/>
                    <a:pt x="49059" y="53731"/>
                  </a:cubicBezTo>
                  <a:cubicBezTo>
                    <a:pt x="49292" y="53731"/>
                    <a:pt x="49526" y="53497"/>
                    <a:pt x="49760" y="53264"/>
                  </a:cubicBezTo>
                  <a:cubicBezTo>
                    <a:pt x="53030" y="49292"/>
                    <a:pt x="53264" y="49059"/>
                    <a:pt x="53264" y="49059"/>
                  </a:cubicBezTo>
                  <a:cubicBezTo>
                    <a:pt x="53497" y="49059"/>
                    <a:pt x="53731" y="48825"/>
                    <a:pt x="53965" y="48591"/>
                  </a:cubicBezTo>
                  <a:lnTo>
                    <a:pt x="54899" y="48591"/>
                  </a:lnTo>
                  <a:cubicBezTo>
                    <a:pt x="55133" y="48591"/>
                    <a:pt x="55600" y="48591"/>
                    <a:pt x="55834" y="48825"/>
                  </a:cubicBezTo>
                  <a:cubicBezTo>
                    <a:pt x="58170" y="49759"/>
                    <a:pt x="61908" y="51395"/>
                    <a:pt x="61908" y="51395"/>
                  </a:cubicBezTo>
                  <a:lnTo>
                    <a:pt x="64477" y="52563"/>
                  </a:lnTo>
                  <a:cubicBezTo>
                    <a:pt x="64944" y="52796"/>
                    <a:pt x="65178" y="53264"/>
                    <a:pt x="65178" y="53731"/>
                  </a:cubicBezTo>
                  <a:cubicBezTo>
                    <a:pt x="65178" y="54198"/>
                    <a:pt x="65412" y="54665"/>
                    <a:pt x="65178" y="55366"/>
                  </a:cubicBezTo>
                  <a:cubicBezTo>
                    <a:pt x="64944" y="56534"/>
                    <a:pt x="64711" y="57936"/>
                    <a:pt x="64477" y="58637"/>
                  </a:cubicBezTo>
                  <a:cubicBezTo>
                    <a:pt x="64244" y="59104"/>
                    <a:pt x="63776" y="59571"/>
                    <a:pt x="63543" y="60038"/>
                  </a:cubicBezTo>
                  <a:cubicBezTo>
                    <a:pt x="62842" y="60506"/>
                    <a:pt x="62608" y="60739"/>
                    <a:pt x="61908" y="61206"/>
                  </a:cubicBezTo>
                  <a:cubicBezTo>
                    <a:pt x="61674" y="61440"/>
                    <a:pt x="61440" y="61674"/>
                    <a:pt x="61440" y="61674"/>
                  </a:cubicBezTo>
                  <a:cubicBezTo>
                    <a:pt x="60739" y="61907"/>
                    <a:pt x="60506" y="62141"/>
                    <a:pt x="59805" y="62608"/>
                  </a:cubicBezTo>
                  <a:cubicBezTo>
                    <a:pt x="58637" y="63309"/>
                    <a:pt x="57469" y="63542"/>
                    <a:pt x="56067" y="63542"/>
                  </a:cubicBezTo>
                  <a:cubicBezTo>
                    <a:pt x="55366" y="63542"/>
                    <a:pt x="54432" y="63776"/>
                    <a:pt x="53731" y="63776"/>
                  </a:cubicBezTo>
                  <a:lnTo>
                    <a:pt x="51161" y="63309"/>
                  </a:lnTo>
                  <a:cubicBezTo>
                    <a:pt x="45087" y="61674"/>
                    <a:pt x="39247" y="58637"/>
                    <a:pt x="34341" y="54432"/>
                  </a:cubicBezTo>
                  <a:cubicBezTo>
                    <a:pt x="33407" y="53497"/>
                    <a:pt x="32472" y="52563"/>
                    <a:pt x="31538" y="51628"/>
                  </a:cubicBezTo>
                  <a:cubicBezTo>
                    <a:pt x="27567" y="47657"/>
                    <a:pt x="24763" y="43452"/>
                    <a:pt x="22894" y="39480"/>
                  </a:cubicBezTo>
                  <a:cubicBezTo>
                    <a:pt x="21960" y="37612"/>
                    <a:pt x="21493" y="35509"/>
                    <a:pt x="21493" y="33407"/>
                  </a:cubicBezTo>
                  <a:cubicBezTo>
                    <a:pt x="21493" y="30837"/>
                    <a:pt x="22427" y="28033"/>
                    <a:pt x="23829" y="25931"/>
                  </a:cubicBezTo>
                  <a:cubicBezTo>
                    <a:pt x="24296" y="25697"/>
                    <a:pt x="24530" y="25230"/>
                    <a:pt x="24997" y="24763"/>
                  </a:cubicBezTo>
                  <a:cubicBezTo>
                    <a:pt x="25464" y="24296"/>
                    <a:pt x="25931" y="24062"/>
                    <a:pt x="26398" y="23595"/>
                  </a:cubicBezTo>
                  <a:cubicBezTo>
                    <a:pt x="26866" y="23361"/>
                    <a:pt x="27333" y="23361"/>
                    <a:pt x="28034" y="23361"/>
                  </a:cubicBezTo>
                  <a:cubicBezTo>
                    <a:pt x="28501" y="23128"/>
                    <a:pt x="29202" y="23128"/>
                    <a:pt x="29669" y="23128"/>
                  </a:cubicBezTo>
                  <a:close/>
                  <a:moveTo>
                    <a:pt x="43919" y="0"/>
                  </a:moveTo>
                  <a:cubicBezTo>
                    <a:pt x="19624" y="0"/>
                    <a:pt x="0" y="19623"/>
                    <a:pt x="0" y="43919"/>
                  </a:cubicBezTo>
                  <a:cubicBezTo>
                    <a:pt x="0" y="51628"/>
                    <a:pt x="2103" y="59104"/>
                    <a:pt x="5841" y="65879"/>
                  </a:cubicBezTo>
                  <a:lnTo>
                    <a:pt x="0" y="87605"/>
                  </a:lnTo>
                  <a:lnTo>
                    <a:pt x="21726" y="81764"/>
                  </a:lnTo>
                  <a:cubicBezTo>
                    <a:pt x="28501" y="85502"/>
                    <a:pt x="35977" y="87605"/>
                    <a:pt x="43919" y="87605"/>
                  </a:cubicBezTo>
                  <a:cubicBezTo>
                    <a:pt x="67981" y="87605"/>
                    <a:pt x="87605" y="67981"/>
                    <a:pt x="87605" y="43919"/>
                  </a:cubicBezTo>
                  <a:cubicBezTo>
                    <a:pt x="87605" y="19623"/>
                    <a:pt x="67981" y="0"/>
                    <a:pt x="43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4" name="Google Shape;2144;p109"/>
          <p:cNvGrpSpPr/>
          <p:nvPr/>
        </p:nvGrpSpPr>
        <p:grpSpPr>
          <a:xfrm>
            <a:off x="9144000" y="1961581"/>
            <a:ext cx="1004567" cy="1004567"/>
            <a:chOff x="1190625" y="238125"/>
            <a:chExt cx="5186200" cy="5186200"/>
          </a:xfrm>
        </p:grpSpPr>
        <p:sp>
          <p:nvSpPr>
            <p:cNvPr id="2145" name="Google Shape;2145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0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7" name="Google Shape;2147;p109"/>
          <p:cNvGrpSpPr/>
          <p:nvPr/>
        </p:nvGrpSpPr>
        <p:grpSpPr>
          <a:xfrm>
            <a:off x="4853168" y="3699522"/>
            <a:ext cx="1004567" cy="1004567"/>
            <a:chOff x="1190625" y="238125"/>
            <a:chExt cx="5186200" cy="5186200"/>
          </a:xfrm>
        </p:grpSpPr>
        <p:sp>
          <p:nvSpPr>
            <p:cNvPr id="2148" name="Google Shape;2148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09"/>
            <p:cNvSpPr/>
            <p:nvPr/>
          </p:nvSpPr>
          <p:spPr>
            <a:xfrm>
              <a:off x="2726600" y="1774100"/>
              <a:ext cx="2190150" cy="2044150"/>
            </a:xfrm>
            <a:custGeom>
              <a:avLst/>
              <a:gdLst/>
              <a:ahLst/>
              <a:cxnLst/>
              <a:rect l="l" t="t" r="r" b="b"/>
              <a:pathLst>
                <a:path w="87606" h="81766" extrusionOk="0">
                  <a:moveTo>
                    <a:pt x="43686" y="8645"/>
                  </a:moveTo>
                  <a:cubicBezTo>
                    <a:pt x="48592" y="8645"/>
                    <a:pt x="52096" y="10046"/>
                    <a:pt x="54900" y="12616"/>
                  </a:cubicBezTo>
                  <a:cubicBezTo>
                    <a:pt x="57703" y="15186"/>
                    <a:pt x="58871" y="17755"/>
                    <a:pt x="58871" y="21727"/>
                  </a:cubicBezTo>
                  <a:cubicBezTo>
                    <a:pt x="58871" y="24997"/>
                    <a:pt x="58871" y="28502"/>
                    <a:pt x="58638" y="31772"/>
                  </a:cubicBezTo>
                  <a:lnTo>
                    <a:pt x="58638" y="32940"/>
                  </a:lnTo>
                  <a:cubicBezTo>
                    <a:pt x="58404" y="35043"/>
                    <a:pt x="59105" y="37379"/>
                    <a:pt x="60506" y="39014"/>
                  </a:cubicBezTo>
                  <a:cubicBezTo>
                    <a:pt x="60273" y="39481"/>
                    <a:pt x="60273" y="39949"/>
                    <a:pt x="60039" y="40182"/>
                  </a:cubicBezTo>
                  <a:cubicBezTo>
                    <a:pt x="58638" y="43686"/>
                    <a:pt x="59105" y="47191"/>
                    <a:pt x="60506" y="50461"/>
                  </a:cubicBezTo>
                  <a:cubicBezTo>
                    <a:pt x="62375" y="53732"/>
                    <a:pt x="64478" y="57002"/>
                    <a:pt x="67048" y="59806"/>
                  </a:cubicBezTo>
                  <a:cubicBezTo>
                    <a:pt x="67748" y="60740"/>
                    <a:pt x="68683" y="61675"/>
                    <a:pt x="69617" y="62375"/>
                  </a:cubicBezTo>
                  <a:cubicBezTo>
                    <a:pt x="68917" y="63076"/>
                    <a:pt x="68216" y="64011"/>
                    <a:pt x="67748" y="64945"/>
                  </a:cubicBezTo>
                  <a:cubicBezTo>
                    <a:pt x="67133" y="64877"/>
                    <a:pt x="66497" y="64848"/>
                    <a:pt x="65847" y="64848"/>
                  </a:cubicBezTo>
                  <a:cubicBezTo>
                    <a:pt x="64277" y="64848"/>
                    <a:pt x="62626" y="65014"/>
                    <a:pt x="60974" y="65179"/>
                  </a:cubicBezTo>
                  <a:cubicBezTo>
                    <a:pt x="57470" y="65880"/>
                    <a:pt x="55133" y="67281"/>
                    <a:pt x="51162" y="69851"/>
                  </a:cubicBezTo>
                  <a:lnTo>
                    <a:pt x="50228" y="70552"/>
                  </a:lnTo>
                  <a:cubicBezTo>
                    <a:pt x="47658" y="72421"/>
                    <a:pt x="46256" y="72888"/>
                    <a:pt x="43686" y="72888"/>
                  </a:cubicBezTo>
                  <a:cubicBezTo>
                    <a:pt x="40883" y="72888"/>
                    <a:pt x="39949" y="72421"/>
                    <a:pt x="37145" y="70552"/>
                  </a:cubicBezTo>
                  <a:lnTo>
                    <a:pt x="36211" y="69851"/>
                  </a:lnTo>
                  <a:cubicBezTo>
                    <a:pt x="32239" y="67048"/>
                    <a:pt x="30137" y="65880"/>
                    <a:pt x="26399" y="65179"/>
                  </a:cubicBezTo>
                  <a:cubicBezTo>
                    <a:pt x="24912" y="65014"/>
                    <a:pt x="23309" y="64848"/>
                    <a:pt x="21671" y="64848"/>
                  </a:cubicBezTo>
                  <a:cubicBezTo>
                    <a:pt x="20993" y="64848"/>
                    <a:pt x="20309" y="64877"/>
                    <a:pt x="19624" y="64945"/>
                  </a:cubicBezTo>
                  <a:cubicBezTo>
                    <a:pt x="19157" y="64011"/>
                    <a:pt x="18456" y="63076"/>
                    <a:pt x="17755" y="62375"/>
                  </a:cubicBezTo>
                  <a:cubicBezTo>
                    <a:pt x="18690" y="61675"/>
                    <a:pt x="19624" y="60740"/>
                    <a:pt x="20559" y="59572"/>
                  </a:cubicBezTo>
                  <a:cubicBezTo>
                    <a:pt x="23596" y="56301"/>
                    <a:pt x="24997" y="53965"/>
                    <a:pt x="26633" y="50228"/>
                  </a:cubicBezTo>
                  <a:cubicBezTo>
                    <a:pt x="28268" y="47191"/>
                    <a:pt x="28735" y="43686"/>
                    <a:pt x="27334" y="40416"/>
                  </a:cubicBezTo>
                  <a:cubicBezTo>
                    <a:pt x="27100" y="39949"/>
                    <a:pt x="26866" y="39481"/>
                    <a:pt x="26633" y="39014"/>
                  </a:cubicBezTo>
                  <a:cubicBezTo>
                    <a:pt x="28268" y="37379"/>
                    <a:pt x="28969" y="35276"/>
                    <a:pt x="28735" y="32940"/>
                  </a:cubicBezTo>
                  <a:cubicBezTo>
                    <a:pt x="28735" y="30137"/>
                    <a:pt x="28268" y="23829"/>
                    <a:pt x="28268" y="21493"/>
                  </a:cubicBezTo>
                  <a:cubicBezTo>
                    <a:pt x="28268" y="17755"/>
                    <a:pt x="29436" y="15419"/>
                    <a:pt x="32473" y="12382"/>
                  </a:cubicBezTo>
                  <a:cubicBezTo>
                    <a:pt x="35043" y="10046"/>
                    <a:pt x="38547" y="8645"/>
                    <a:pt x="43686" y="8645"/>
                  </a:cubicBezTo>
                  <a:close/>
                  <a:moveTo>
                    <a:pt x="43686" y="1"/>
                  </a:moveTo>
                  <a:cubicBezTo>
                    <a:pt x="35510" y="1"/>
                    <a:pt x="29903" y="2804"/>
                    <a:pt x="26399" y="6308"/>
                  </a:cubicBezTo>
                  <a:cubicBezTo>
                    <a:pt x="22661" y="9813"/>
                    <a:pt x="19624" y="14251"/>
                    <a:pt x="19624" y="21493"/>
                  </a:cubicBezTo>
                  <a:cubicBezTo>
                    <a:pt x="19624" y="24764"/>
                    <a:pt x="20092" y="32707"/>
                    <a:pt x="20092" y="33407"/>
                  </a:cubicBezTo>
                  <a:cubicBezTo>
                    <a:pt x="19624" y="33641"/>
                    <a:pt x="19391" y="33641"/>
                    <a:pt x="18690" y="33641"/>
                  </a:cubicBezTo>
                  <a:cubicBezTo>
                    <a:pt x="15887" y="33641"/>
                    <a:pt x="15186" y="32473"/>
                    <a:pt x="13317" y="32473"/>
                  </a:cubicBezTo>
                  <a:cubicBezTo>
                    <a:pt x="12616" y="32473"/>
                    <a:pt x="11915" y="32473"/>
                    <a:pt x="11214" y="32707"/>
                  </a:cubicBezTo>
                  <a:cubicBezTo>
                    <a:pt x="9579" y="33407"/>
                    <a:pt x="8645" y="35043"/>
                    <a:pt x="8645" y="35977"/>
                  </a:cubicBezTo>
                  <a:cubicBezTo>
                    <a:pt x="8645" y="39248"/>
                    <a:pt x="14018" y="40649"/>
                    <a:pt x="14485" y="40883"/>
                  </a:cubicBezTo>
                  <a:cubicBezTo>
                    <a:pt x="16120" y="41350"/>
                    <a:pt x="18690" y="42051"/>
                    <a:pt x="19157" y="43686"/>
                  </a:cubicBezTo>
                  <a:cubicBezTo>
                    <a:pt x="19624" y="44387"/>
                    <a:pt x="19391" y="45322"/>
                    <a:pt x="18924" y="46490"/>
                  </a:cubicBezTo>
                  <a:cubicBezTo>
                    <a:pt x="18223" y="47891"/>
                    <a:pt x="13317" y="58871"/>
                    <a:pt x="1636" y="60974"/>
                  </a:cubicBezTo>
                  <a:cubicBezTo>
                    <a:pt x="468" y="61207"/>
                    <a:pt x="1" y="62142"/>
                    <a:pt x="1" y="63076"/>
                  </a:cubicBezTo>
                  <a:cubicBezTo>
                    <a:pt x="1" y="64478"/>
                    <a:pt x="1403" y="65880"/>
                    <a:pt x="3038" y="66580"/>
                  </a:cubicBezTo>
                  <a:cubicBezTo>
                    <a:pt x="4907" y="67281"/>
                    <a:pt x="7944" y="68216"/>
                    <a:pt x="11682" y="68683"/>
                  </a:cubicBezTo>
                  <a:cubicBezTo>
                    <a:pt x="11915" y="69150"/>
                    <a:pt x="12382" y="71953"/>
                    <a:pt x="12616" y="72654"/>
                  </a:cubicBezTo>
                  <a:cubicBezTo>
                    <a:pt x="12983" y="74000"/>
                    <a:pt x="13927" y="74321"/>
                    <a:pt x="14877" y="74321"/>
                  </a:cubicBezTo>
                  <a:cubicBezTo>
                    <a:pt x="15741" y="74321"/>
                    <a:pt x="16610" y="74056"/>
                    <a:pt x="17055" y="74056"/>
                  </a:cubicBezTo>
                  <a:cubicBezTo>
                    <a:pt x="17734" y="74056"/>
                    <a:pt x="19526" y="73562"/>
                    <a:pt x="21980" y="73562"/>
                  </a:cubicBezTo>
                  <a:cubicBezTo>
                    <a:pt x="22901" y="73562"/>
                    <a:pt x="23914" y="73631"/>
                    <a:pt x="24997" y="73822"/>
                  </a:cubicBezTo>
                  <a:cubicBezTo>
                    <a:pt x="27100" y="74290"/>
                    <a:pt x="28969" y="75458"/>
                    <a:pt x="31071" y="76859"/>
                  </a:cubicBezTo>
                  <a:cubicBezTo>
                    <a:pt x="34108" y="79195"/>
                    <a:pt x="37379" y="81765"/>
                    <a:pt x="43686" y="81765"/>
                  </a:cubicBezTo>
                  <a:cubicBezTo>
                    <a:pt x="49994" y="81765"/>
                    <a:pt x="53265" y="79195"/>
                    <a:pt x="56301" y="76859"/>
                  </a:cubicBezTo>
                  <a:cubicBezTo>
                    <a:pt x="58404" y="75458"/>
                    <a:pt x="60273" y="74290"/>
                    <a:pt x="62375" y="73822"/>
                  </a:cubicBezTo>
                  <a:cubicBezTo>
                    <a:pt x="63446" y="73644"/>
                    <a:pt x="64483" y="73568"/>
                    <a:pt x="65499" y="73568"/>
                  </a:cubicBezTo>
                  <a:cubicBezTo>
                    <a:pt x="67142" y="73568"/>
                    <a:pt x="68730" y="73767"/>
                    <a:pt x="70318" y="74056"/>
                  </a:cubicBezTo>
                  <a:cubicBezTo>
                    <a:pt x="70714" y="74155"/>
                    <a:pt x="71446" y="74338"/>
                    <a:pt x="72212" y="74338"/>
                  </a:cubicBezTo>
                  <a:cubicBezTo>
                    <a:pt x="73252" y="74338"/>
                    <a:pt x="74353" y="74000"/>
                    <a:pt x="74757" y="72654"/>
                  </a:cubicBezTo>
                  <a:cubicBezTo>
                    <a:pt x="75224" y="70785"/>
                    <a:pt x="75458" y="69150"/>
                    <a:pt x="75691" y="68683"/>
                  </a:cubicBezTo>
                  <a:cubicBezTo>
                    <a:pt x="79429" y="68216"/>
                    <a:pt x="82466" y="67515"/>
                    <a:pt x="84335" y="66580"/>
                  </a:cubicBezTo>
                  <a:cubicBezTo>
                    <a:pt x="85970" y="65880"/>
                    <a:pt x="87605" y="64478"/>
                    <a:pt x="87605" y="63076"/>
                  </a:cubicBezTo>
                  <a:cubicBezTo>
                    <a:pt x="87605" y="62142"/>
                    <a:pt x="86905" y="61207"/>
                    <a:pt x="85737" y="60974"/>
                  </a:cubicBezTo>
                  <a:cubicBezTo>
                    <a:pt x="74056" y="59105"/>
                    <a:pt x="68449" y="46723"/>
                    <a:pt x="68449" y="46490"/>
                  </a:cubicBezTo>
                  <a:cubicBezTo>
                    <a:pt x="67982" y="45322"/>
                    <a:pt x="67748" y="44387"/>
                    <a:pt x="68216" y="43686"/>
                  </a:cubicBezTo>
                  <a:cubicBezTo>
                    <a:pt x="68683" y="42051"/>
                    <a:pt x="71253" y="41350"/>
                    <a:pt x="72888" y="40883"/>
                  </a:cubicBezTo>
                  <a:cubicBezTo>
                    <a:pt x="74990" y="40182"/>
                    <a:pt x="78728" y="38781"/>
                    <a:pt x="78728" y="35977"/>
                  </a:cubicBezTo>
                  <a:cubicBezTo>
                    <a:pt x="78728" y="34809"/>
                    <a:pt x="77327" y="32473"/>
                    <a:pt x="74290" y="32473"/>
                  </a:cubicBezTo>
                  <a:cubicBezTo>
                    <a:pt x="71253" y="32473"/>
                    <a:pt x="71253" y="33641"/>
                    <a:pt x="68449" y="33641"/>
                  </a:cubicBezTo>
                  <a:cubicBezTo>
                    <a:pt x="67982" y="33641"/>
                    <a:pt x="67748" y="33641"/>
                    <a:pt x="67281" y="33407"/>
                  </a:cubicBezTo>
                  <a:cubicBezTo>
                    <a:pt x="67281" y="32940"/>
                    <a:pt x="67748" y="28502"/>
                    <a:pt x="67748" y="21727"/>
                  </a:cubicBezTo>
                  <a:cubicBezTo>
                    <a:pt x="67748" y="14719"/>
                    <a:pt x="64945" y="9813"/>
                    <a:pt x="60974" y="6308"/>
                  </a:cubicBezTo>
                  <a:cubicBezTo>
                    <a:pt x="57002" y="2804"/>
                    <a:pt x="51629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0" name="Google Shape;2150;p109"/>
          <p:cNvGrpSpPr/>
          <p:nvPr/>
        </p:nvGrpSpPr>
        <p:grpSpPr>
          <a:xfrm>
            <a:off x="3410241" y="3699522"/>
            <a:ext cx="1004567" cy="1004567"/>
            <a:chOff x="1190625" y="238125"/>
            <a:chExt cx="5186200" cy="5186200"/>
          </a:xfrm>
        </p:grpSpPr>
        <p:sp>
          <p:nvSpPr>
            <p:cNvPr id="2151" name="Google Shape;2151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09"/>
            <p:cNvSpPr/>
            <p:nvPr/>
          </p:nvSpPr>
          <p:spPr>
            <a:xfrm>
              <a:off x="2709100" y="1698400"/>
              <a:ext cx="2289425" cy="2263025"/>
            </a:xfrm>
            <a:custGeom>
              <a:avLst/>
              <a:gdLst/>
              <a:ahLst/>
              <a:cxnLst/>
              <a:rect l="l" t="t" r="r" b="b"/>
              <a:pathLst>
                <a:path w="91577" h="90521" extrusionOk="0">
                  <a:moveTo>
                    <a:pt x="45321" y="17046"/>
                  </a:moveTo>
                  <a:cubicBezTo>
                    <a:pt x="54665" y="17046"/>
                    <a:pt x="65645" y="22185"/>
                    <a:pt x="65645" y="29194"/>
                  </a:cubicBezTo>
                  <a:cubicBezTo>
                    <a:pt x="65645" y="31997"/>
                    <a:pt x="63075" y="33866"/>
                    <a:pt x="60038" y="33866"/>
                  </a:cubicBezTo>
                  <a:cubicBezTo>
                    <a:pt x="54665" y="33866"/>
                    <a:pt x="55600" y="26157"/>
                    <a:pt x="44386" y="26157"/>
                  </a:cubicBezTo>
                  <a:cubicBezTo>
                    <a:pt x="38780" y="26157"/>
                    <a:pt x="35743" y="28493"/>
                    <a:pt x="35743" y="32230"/>
                  </a:cubicBezTo>
                  <a:cubicBezTo>
                    <a:pt x="35743" y="35735"/>
                    <a:pt x="40181" y="36903"/>
                    <a:pt x="43919" y="37837"/>
                  </a:cubicBezTo>
                  <a:lnTo>
                    <a:pt x="53731" y="39940"/>
                  </a:lnTo>
                  <a:cubicBezTo>
                    <a:pt x="64711" y="42509"/>
                    <a:pt x="67514" y="48817"/>
                    <a:pt x="67514" y="54891"/>
                  </a:cubicBezTo>
                  <a:cubicBezTo>
                    <a:pt x="67514" y="64235"/>
                    <a:pt x="60272" y="71244"/>
                    <a:pt x="46022" y="71244"/>
                  </a:cubicBezTo>
                  <a:cubicBezTo>
                    <a:pt x="30837" y="71244"/>
                    <a:pt x="24062" y="63768"/>
                    <a:pt x="24062" y="58161"/>
                  </a:cubicBezTo>
                  <a:cubicBezTo>
                    <a:pt x="24062" y="55124"/>
                    <a:pt x="26165" y="53256"/>
                    <a:pt x="29202" y="53256"/>
                  </a:cubicBezTo>
                  <a:cubicBezTo>
                    <a:pt x="35743" y="53256"/>
                    <a:pt x="33874" y="62600"/>
                    <a:pt x="46022" y="62600"/>
                  </a:cubicBezTo>
                  <a:cubicBezTo>
                    <a:pt x="52329" y="62600"/>
                    <a:pt x="55833" y="59096"/>
                    <a:pt x="55833" y="55825"/>
                  </a:cubicBezTo>
                  <a:cubicBezTo>
                    <a:pt x="55833" y="53723"/>
                    <a:pt x="54665" y="51387"/>
                    <a:pt x="50694" y="50452"/>
                  </a:cubicBezTo>
                  <a:lnTo>
                    <a:pt x="37144" y="46948"/>
                  </a:lnTo>
                  <a:cubicBezTo>
                    <a:pt x="26165" y="44145"/>
                    <a:pt x="24296" y="38304"/>
                    <a:pt x="24296" y="32931"/>
                  </a:cubicBezTo>
                  <a:cubicBezTo>
                    <a:pt x="24296" y="21251"/>
                    <a:pt x="35042" y="17046"/>
                    <a:pt x="45321" y="17046"/>
                  </a:cubicBezTo>
                  <a:close/>
                  <a:moveTo>
                    <a:pt x="26632" y="0"/>
                  </a:moveTo>
                  <a:cubicBezTo>
                    <a:pt x="25452" y="0"/>
                    <a:pt x="24279" y="75"/>
                    <a:pt x="23128" y="226"/>
                  </a:cubicBezTo>
                  <a:cubicBezTo>
                    <a:pt x="17521" y="1160"/>
                    <a:pt x="12382" y="3730"/>
                    <a:pt x="8410" y="7701"/>
                  </a:cubicBezTo>
                  <a:cubicBezTo>
                    <a:pt x="4439" y="11673"/>
                    <a:pt x="1635" y="16812"/>
                    <a:pt x="935" y="22419"/>
                  </a:cubicBezTo>
                  <a:cubicBezTo>
                    <a:pt x="0" y="28025"/>
                    <a:pt x="935" y="33632"/>
                    <a:pt x="3504" y="38772"/>
                  </a:cubicBezTo>
                  <a:cubicBezTo>
                    <a:pt x="2570" y="45313"/>
                    <a:pt x="3037" y="52087"/>
                    <a:pt x="5140" y="58629"/>
                  </a:cubicBezTo>
                  <a:cubicBezTo>
                    <a:pt x="7242" y="64936"/>
                    <a:pt x="10746" y="70776"/>
                    <a:pt x="15652" y="75449"/>
                  </a:cubicBezTo>
                  <a:cubicBezTo>
                    <a:pt x="20324" y="80355"/>
                    <a:pt x="26165" y="83859"/>
                    <a:pt x="32472" y="85961"/>
                  </a:cubicBezTo>
                  <a:cubicBezTo>
                    <a:pt x="36890" y="87381"/>
                    <a:pt x="41415" y="88055"/>
                    <a:pt x="45903" y="88055"/>
                  </a:cubicBezTo>
                  <a:cubicBezTo>
                    <a:pt x="48059" y="88055"/>
                    <a:pt x="50206" y="87900"/>
                    <a:pt x="52329" y="87597"/>
                  </a:cubicBezTo>
                  <a:cubicBezTo>
                    <a:pt x="56163" y="89513"/>
                    <a:pt x="60257" y="90520"/>
                    <a:pt x="64417" y="90520"/>
                  </a:cubicBezTo>
                  <a:cubicBezTo>
                    <a:pt x="65834" y="90520"/>
                    <a:pt x="67258" y="90404"/>
                    <a:pt x="68682" y="90166"/>
                  </a:cubicBezTo>
                  <a:cubicBezTo>
                    <a:pt x="74289" y="89465"/>
                    <a:pt x="79428" y="86662"/>
                    <a:pt x="83400" y="82691"/>
                  </a:cubicBezTo>
                  <a:cubicBezTo>
                    <a:pt x="87371" y="78719"/>
                    <a:pt x="89941" y="73580"/>
                    <a:pt x="90875" y="67973"/>
                  </a:cubicBezTo>
                  <a:cubicBezTo>
                    <a:pt x="91576" y="62600"/>
                    <a:pt x="90642" y="56760"/>
                    <a:pt x="88072" y="51854"/>
                  </a:cubicBezTo>
                  <a:cubicBezTo>
                    <a:pt x="89006" y="45079"/>
                    <a:pt x="88539" y="38304"/>
                    <a:pt x="86437" y="31997"/>
                  </a:cubicBezTo>
                  <a:cubicBezTo>
                    <a:pt x="84334" y="25689"/>
                    <a:pt x="80830" y="19849"/>
                    <a:pt x="76158" y="14943"/>
                  </a:cubicBezTo>
                  <a:cubicBezTo>
                    <a:pt x="71252" y="10271"/>
                    <a:pt x="65412" y="6767"/>
                    <a:pt x="59104" y="4664"/>
                  </a:cubicBezTo>
                  <a:cubicBezTo>
                    <a:pt x="54844" y="3244"/>
                    <a:pt x="50370" y="2570"/>
                    <a:pt x="45827" y="2570"/>
                  </a:cubicBezTo>
                  <a:cubicBezTo>
                    <a:pt x="43645" y="2570"/>
                    <a:pt x="41446" y="2726"/>
                    <a:pt x="39247" y="3029"/>
                  </a:cubicBezTo>
                  <a:cubicBezTo>
                    <a:pt x="35392" y="1010"/>
                    <a:pt x="30961" y="0"/>
                    <a:pt x="26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109"/>
          <p:cNvGrpSpPr/>
          <p:nvPr/>
        </p:nvGrpSpPr>
        <p:grpSpPr>
          <a:xfrm>
            <a:off x="558000" y="5437463"/>
            <a:ext cx="1004567" cy="1004567"/>
            <a:chOff x="1190625" y="238125"/>
            <a:chExt cx="5186200" cy="5186200"/>
          </a:xfrm>
        </p:grpSpPr>
        <p:sp>
          <p:nvSpPr>
            <p:cNvPr id="2157" name="Google Shape;2157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09"/>
            <p:cNvSpPr/>
            <p:nvPr/>
          </p:nvSpPr>
          <p:spPr>
            <a:xfrm>
              <a:off x="2545550" y="1624625"/>
              <a:ext cx="2441275" cy="2409700"/>
            </a:xfrm>
            <a:custGeom>
              <a:avLst/>
              <a:gdLst/>
              <a:ahLst/>
              <a:cxnLst/>
              <a:rect l="l" t="t" r="r" b="b"/>
              <a:pathLst>
                <a:path w="97651" h="96388" extrusionOk="0">
                  <a:moveTo>
                    <a:pt x="49947" y="1"/>
                  </a:moveTo>
                  <a:cubicBezTo>
                    <a:pt x="40467" y="1"/>
                    <a:pt x="31008" y="2660"/>
                    <a:pt x="23129" y="7849"/>
                  </a:cubicBezTo>
                  <a:cubicBezTo>
                    <a:pt x="13317" y="14390"/>
                    <a:pt x="6309" y="23968"/>
                    <a:pt x="3038" y="35181"/>
                  </a:cubicBezTo>
                  <a:cubicBezTo>
                    <a:pt x="1" y="46395"/>
                    <a:pt x="935" y="58309"/>
                    <a:pt x="5841" y="68822"/>
                  </a:cubicBezTo>
                  <a:cubicBezTo>
                    <a:pt x="10981" y="79334"/>
                    <a:pt x="19624" y="87744"/>
                    <a:pt x="30137" y="92416"/>
                  </a:cubicBezTo>
                  <a:cubicBezTo>
                    <a:pt x="29903" y="88679"/>
                    <a:pt x="30137" y="84941"/>
                    <a:pt x="31071" y="81437"/>
                  </a:cubicBezTo>
                  <a:cubicBezTo>
                    <a:pt x="31772" y="77232"/>
                    <a:pt x="37145" y="55038"/>
                    <a:pt x="37145" y="55038"/>
                  </a:cubicBezTo>
                  <a:cubicBezTo>
                    <a:pt x="36211" y="52702"/>
                    <a:pt x="35510" y="50133"/>
                    <a:pt x="35744" y="47329"/>
                  </a:cubicBezTo>
                  <a:cubicBezTo>
                    <a:pt x="35744" y="40321"/>
                    <a:pt x="39715" y="34948"/>
                    <a:pt x="44855" y="34948"/>
                  </a:cubicBezTo>
                  <a:cubicBezTo>
                    <a:pt x="45789" y="34948"/>
                    <a:pt x="46723" y="35181"/>
                    <a:pt x="47658" y="35415"/>
                  </a:cubicBezTo>
                  <a:cubicBezTo>
                    <a:pt x="48359" y="35882"/>
                    <a:pt x="49293" y="36350"/>
                    <a:pt x="49760" y="37050"/>
                  </a:cubicBezTo>
                  <a:cubicBezTo>
                    <a:pt x="50461" y="37751"/>
                    <a:pt x="50928" y="38686"/>
                    <a:pt x="51162" y="39386"/>
                  </a:cubicBezTo>
                  <a:cubicBezTo>
                    <a:pt x="51396" y="40321"/>
                    <a:pt x="51396" y="41255"/>
                    <a:pt x="51396" y="42190"/>
                  </a:cubicBezTo>
                  <a:cubicBezTo>
                    <a:pt x="51396" y="46628"/>
                    <a:pt x="48592" y="53170"/>
                    <a:pt x="47191" y="59244"/>
                  </a:cubicBezTo>
                  <a:cubicBezTo>
                    <a:pt x="46957" y="60412"/>
                    <a:pt x="46723" y="61580"/>
                    <a:pt x="47191" y="62748"/>
                  </a:cubicBezTo>
                  <a:cubicBezTo>
                    <a:pt x="47424" y="63916"/>
                    <a:pt x="47891" y="64850"/>
                    <a:pt x="48592" y="65785"/>
                  </a:cubicBezTo>
                  <a:cubicBezTo>
                    <a:pt x="49293" y="66719"/>
                    <a:pt x="50228" y="67420"/>
                    <a:pt x="51396" y="67887"/>
                  </a:cubicBezTo>
                  <a:cubicBezTo>
                    <a:pt x="52330" y="68354"/>
                    <a:pt x="53498" y="68588"/>
                    <a:pt x="54666" y="68588"/>
                  </a:cubicBezTo>
                  <a:cubicBezTo>
                    <a:pt x="63777" y="68588"/>
                    <a:pt x="70085" y="56907"/>
                    <a:pt x="70085" y="42891"/>
                  </a:cubicBezTo>
                  <a:cubicBezTo>
                    <a:pt x="70085" y="32378"/>
                    <a:pt x="63076" y="24435"/>
                    <a:pt x="49994" y="24435"/>
                  </a:cubicBezTo>
                  <a:cubicBezTo>
                    <a:pt x="49595" y="24405"/>
                    <a:pt x="49195" y="24390"/>
                    <a:pt x="48796" y="24390"/>
                  </a:cubicBezTo>
                  <a:cubicBezTo>
                    <a:pt x="46158" y="24390"/>
                    <a:pt x="43521" y="25025"/>
                    <a:pt x="40883" y="25837"/>
                  </a:cubicBezTo>
                  <a:cubicBezTo>
                    <a:pt x="38080" y="27005"/>
                    <a:pt x="35510" y="28640"/>
                    <a:pt x="33174" y="30976"/>
                  </a:cubicBezTo>
                  <a:cubicBezTo>
                    <a:pt x="31071" y="33079"/>
                    <a:pt x="29203" y="35649"/>
                    <a:pt x="28034" y="38452"/>
                  </a:cubicBezTo>
                  <a:cubicBezTo>
                    <a:pt x="26866" y="41255"/>
                    <a:pt x="26166" y="44526"/>
                    <a:pt x="26399" y="47563"/>
                  </a:cubicBezTo>
                  <a:cubicBezTo>
                    <a:pt x="26166" y="51067"/>
                    <a:pt x="27334" y="54338"/>
                    <a:pt x="29436" y="56907"/>
                  </a:cubicBezTo>
                  <a:cubicBezTo>
                    <a:pt x="29903" y="57375"/>
                    <a:pt x="30137" y="57842"/>
                    <a:pt x="30137" y="58309"/>
                  </a:cubicBezTo>
                  <a:cubicBezTo>
                    <a:pt x="30371" y="58776"/>
                    <a:pt x="30371" y="59244"/>
                    <a:pt x="30137" y="59711"/>
                  </a:cubicBezTo>
                  <a:cubicBezTo>
                    <a:pt x="29903" y="60645"/>
                    <a:pt x="29436" y="62748"/>
                    <a:pt x="29203" y="63449"/>
                  </a:cubicBezTo>
                  <a:cubicBezTo>
                    <a:pt x="29203" y="63682"/>
                    <a:pt x="28969" y="63916"/>
                    <a:pt x="28969" y="64149"/>
                  </a:cubicBezTo>
                  <a:cubicBezTo>
                    <a:pt x="28735" y="64383"/>
                    <a:pt x="28502" y="64617"/>
                    <a:pt x="28268" y="64617"/>
                  </a:cubicBezTo>
                  <a:cubicBezTo>
                    <a:pt x="28034" y="64850"/>
                    <a:pt x="27801" y="64850"/>
                    <a:pt x="27567" y="64850"/>
                  </a:cubicBezTo>
                  <a:cubicBezTo>
                    <a:pt x="27334" y="64850"/>
                    <a:pt x="26866" y="64850"/>
                    <a:pt x="26633" y="64617"/>
                  </a:cubicBezTo>
                  <a:cubicBezTo>
                    <a:pt x="20092" y="62047"/>
                    <a:pt x="16821" y="54571"/>
                    <a:pt x="16821" y="46395"/>
                  </a:cubicBezTo>
                  <a:cubicBezTo>
                    <a:pt x="16821" y="32612"/>
                    <a:pt x="28502" y="16259"/>
                    <a:pt x="51396" y="16259"/>
                  </a:cubicBezTo>
                  <a:cubicBezTo>
                    <a:pt x="69617" y="16259"/>
                    <a:pt x="81765" y="29575"/>
                    <a:pt x="81765" y="43825"/>
                  </a:cubicBezTo>
                  <a:cubicBezTo>
                    <a:pt x="81765" y="62748"/>
                    <a:pt x="71253" y="76764"/>
                    <a:pt x="55834" y="76764"/>
                  </a:cubicBezTo>
                  <a:cubicBezTo>
                    <a:pt x="55527" y="76795"/>
                    <a:pt x="55220" y="76810"/>
                    <a:pt x="54913" y="76810"/>
                  </a:cubicBezTo>
                  <a:cubicBezTo>
                    <a:pt x="52888" y="76810"/>
                    <a:pt x="50886" y="76174"/>
                    <a:pt x="49060" y="75363"/>
                  </a:cubicBezTo>
                  <a:cubicBezTo>
                    <a:pt x="47191" y="74428"/>
                    <a:pt x="45322" y="72793"/>
                    <a:pt x="43920" y="70924"/>
                  </a:cubicBezTo>
                  <a:cubicBezTo>
                    <a:pt x="43920" y="70924"/>
                    <a:pt x="41350" y="81904"/>
                    <a:pt x="40649" y="84006"/>
                  </a:cubicBezTo>
                  <a:cubicBezTo>
                    <a:pt x="39481" y="87744"/>
                    <a:pt x="37846" y="91248"/>
                    <a:pt x="35744" y="94285"/>
                  </a:cubicBezTo>
                  <a:cubicBezTo>
                    <a:pt x="40182" y="95687"/>
                    <a:pt x="44855" y="96388"/>
                    <a:pt x="49527" y="96388"/>
                  </a:cubicBezTo>
                  <a:cubicBezTo>
                    <a:pt x="55834" y="96388"/>
                    <a:pt x="62142" y="95220"/>
                    <a:pt x="67982" y="92650"/>
                  </a:cubicBezTo>
                  <a:cubicBezTo>
                    <a:pt x="73822" y="90314"/>
                    <a:pt x="79195" y="86810"/>
                    <a:pt x="83634" y="82371"/>
                  </a:cubicBezTo>
                  <a:cubicBezTo>
                    <a:pt x="88073" y="77699"/>
                    <a:pt x="91577" y="72559"/>
                    <a:pt x="93913" y="66719"/>
                  </a:cubicBezTo>
                  <a:cubicBezTo>
                    <a:pt x="96483" y="60879"/>
                    <a:pt x="97651" y="54571"/>
                    <a:pt x="97651" y="48264"/>
                  </a:cubicBezTo>
                  <a:cubicBezTo>
                    <a:pt x="97651" y="36583"/>
                    <a:pt x="93446" y="25370"/>
                    <a:pt x="85737" y="16493"/>
                  </a:cubicBezTo>
                  <a:cubicBezTo>
                    <a:pt x="78027" y="7849"/>
                    <a:pt x="67515" y="2009"/>
                    <a:pt x="56068" y="373"/>
                  </a:cubicBezTo>
                  <a:cubicBezTo>
                    <a:pt x="54037" y="125"/>
                    <a:pt x="51992" y="1"/>
                    <a:pt x="49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109"/>
          <p:cNvGrpSpPr/>
          <p:nvPr/>
        </p:nvGrpSpPr>
        <p:grpSpPr>
          <a:xfrm>
            <a:off x="6264000" y="3699522"/>
            <a:ext cx="1004567" cy="1004567"/>
            <a:chOff x="1190625" y="238125"/>
            <a:chExt cx="5186200" cy="5186200"/>
          </a:xfrm>
        </p:grpSpPr>
        <p:sp>
          <p:nvSpPr>
            <p:cNvPr id="2160" name="Google Shape;2160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09"/>
            <p:cNvSpPr/>
            <p:nvPr/>
          </p:nvSpPr>
          <p:spPr>
            <a:xfrm>
              <a:off x="2720500" y="1698200"/>
              <a:ext cx="2190125" cy="2190125"/>
            </a:xfrm>
            <a:custGeom>
              <a:avLst/>
              <a:gdLst/>
              <a:ahLst/>
              <a:cxnLst/>
              <a:rect l="l" t="t" r="r" b="b"/>
              <a:pathLst>
                <a:path w="87605" h="87605" extrusionOk="0">
                  <a:moveTo>
                    <a:pt x="68267" y="29475"/>
                  </a:moveTo>
                  <a:cubicBezTo>
                    <a:pt x="69752" y="29475"/>
                    <a:pt x="71003" y="31235"/>
                    <a:pt x="70084" y="32706"/>
                  </a:cubicBezTo>
                  <a:lnTo>
                    <a:pt x="57235" y="53030"/>
                  </a:lnTo>
                  <a:cubicBezTo>
                    <a:pt x="56768" y="53964"/>
                    <a:pt x="56067" y="54432"/>
                    <a:pt x="55366" y="55132"/>
                  </a:cubicBezTo>
                  <a:cubicBezTo>
                    <a:pt x="54666" y="55600"/>
                    <a:pt x="53731" y="55833"/>
                    <a:pt x="52797" y="56067"/>
                  </a:cubicBezTo>
                  <a:cubicBezTo>
                    <a:pt x="52446" y="56184"/>
                    <a:pt x="52037" y="56242"/>
                    <a:pt x="51599" y="56242"/>
                  </a:cubicBezTo>
                  <a:cubicBezTo>
                    <a:pt x="51161" y="56242"/>
                    <a:pt x="50694" y="56184"/>
                    <a:pt x="50227" y="56067"/>
                  </a:cubicBezTo>
                  <a:cubicBezTo>
                    <a:pt x="49292" y="55833"/>
                    <a:pt x="48358" y="55366"/>
                    <a:pt x="47657" y="54899"/>
                  </a:cubicBezTo>
                  <a:lnTo>
                    <a:pt x="37612" y="47190"/>
                  </a:lnTo>
                  <a:cubicBezTo>
                    <a:pt x="37145" y="46956"/>
                    <a:pt x="36444" y="46722"/>
                    <a:pt x="35977" y="46722"/>
                  </a:cubicBezTo>
                  <a:cubicBezTo>
                    <a:pt x="35276" y="46722"/>
                    <a:pt x="34809" y="46956"/>
                    <a:pt x="34341" y="47190"/>
                  </a:cubicBezTo>
                  <a:lnTo>
                    <a:pt x="20558" y="57702"/>
                  </a:lnTo>
                  <a:cubicBezTo>
                    <a:pt x="20160" y="58001"/>
                    <a:pt x="19741" y="58130"/>
                    <a:pt x="19339" y="58130"/>
                  </a:cubicBezTo>
                  <a:cubicBezTo>
                    <a:pt x="17853" y="58130"/>
                    <a:pt x="16602" y="56370"/>
                    <a:pt x="17521" y="54899"/>
                  </a:cubicBezTo>
                  <a:lnTo>
                    <a:pt x="30370" y="34575"/>
                  </a:lnTo>
                  <a:cubicBezTo>
                    <a:pt x="30837" y="33640"/>
                    <a:pt x="31538" y="33173"/>
                    <a:pt x="32239" y="32472"/>
                  </a:cubicBezTo>
                  <a:cubicBezTo>
                    <a:pt x="32940" y="32005"/>
                    <a:pt x="33874" y="31771"/>
                    <a:pt x="34809" y="31538"/>
                  </a:cubicBezTo>
                  <a:cubicBezTo>
                    <a:pt x="35159" y="31421"/>
                    <a:pt x="35568" y="31362"/>
                    <a:pt x="36006" y="31362"/>
                  </a:cubicBezTo>
                  <a:cubicBezTo>
                    <a:pt x="36444" y="31362"/>
                    <a:pt x="36911" y="31421"/>
                    <a:pt x="37378" y="31538"/>
                  </a:cubicBezTo>
                  <a:cubicBezTo>
                    <a:pt x="38313" y="31771"/>
                    <a:pt x="39247" y="32238"/>
                    <a:pt x="39948" y="32706"/>
                  </a:cubicBezTo>
                  <a:lnTo>
                    <a:pt x="49993" y="40415"/>
                  </a:lnTo>
                  <a:cubicBezTo>
                    <a:pt x="50461" y="40649"/>
                    <a:pt x="51161" y="40882"/>
                    <a:pt x="51629" y="40882"/>
                  </a:cubicBezTo>
                  <a:cubicBezTo>
                    <a:pt x="52329" y="40882"/>
                    <a:pt x="52797" y="40649"/>
                    <a:pt x="53264" y="40415"/>
                  </a:cubicBezTo>
                  <a:lnTo>
                    <a:pt x="67047" y="29902"/>
                  </a:lnTo>
                  <a:cubicBezTo>
                    <a:pt x="67445" y="29604"/>
                    <a:pt x="67864" y="29475"/>
                    <a:pt x="68267" y="29475"/>
                  </a:cubicBezTo>
                  <a:close/>
                  <a:moveTo>
                    <a:pt x="43919" y="0"/>
                  </a:moveTo>
                  <a:cubicBezTo>
                    <a:pt x="19157" y="0"/>
                    <a:pt x="0" y="17988"/>
                    <a:pt x="0" y="42517"/>
                  </a:cubicBezTo>
                  <a:cubicBezTo>
                    <a:pt x="0" y="55366"/>
                    <a:pt x="5140" y="66346"/>
                    <a:pt x="13783" y="73821"/>
                  </a:cubicBezTo>
                  <a:cubicBezTo>
                    <a:pt x="14017" y="74289"/>
                    <a:pt x="14484" y="74522"/>
                    <a:pt x="14718" y="74989"/>
                  </a:cubicBezTo>
                  <a:cubicBezTo>
                    <a:pt x="14718" y="75457"/>
                    <a:pt x="14951" y="75924"/>
                    <a:pt x="14951" y="76391"/>
                  </a:cubicBezTo>
                  <a:lnTo>
                    <a:pt x="15185" y="84100"/>
                  </a:lnTo>
                  <a:cubicBezTo>
                    <a:pt x="15185" y="84801"/>
                    <a:pt x="15419" y="85268"/>
                    <a:pt x="15652" y="85736"/>
                  </a:cubicBezTo>
                  <a:cubicBezTo>
                    <a:pt x="15886" y="86436"/>
                    <a:pt x="16353" y="86670"/>
                    <a:pt x="16820" y="87137"/>
                  </a:cubicBezTo>
                  <a:cubicBezTo>
                    <a:pt x="17288" y="87371"/>
                    <a:pt x="17755" y="87605"/>
                    <a:pt x="18456" y="87605"/>
                  </a:cubicBezTo>
                  <a:cubicBezTo>
                    <a:pt x="18923" y="87605"/>
                    <a:pt x="19624" y="87605"/>
                    <a:pt x="20091" y="87371"/>
                  </a:cubicBezTo>
                  <a:lnTo>
                    <a:pt x="28735" y="83400"/>
                  </a:lnTo>
                  <a:cubicBezTo>
                    <a:pt x="29085" y="83283"/>
                    <a:pt x="29494" y="83224"/>
                    <a:pt x="29903" y="83224"/>
                  </a:cubicBezTo>
                  <a:cubicBezTo>
                    <a:pt x="30311" y="83224"/>
                    <a:pt x="30720" y="83283"/>
                    <a:pt x="31071" y="83400"/>
                  </a:cubicBezTo>
                  <a:cubicBezTo>
                    <a:pt x="35276" y="84334"/>
                    <a:pt x="39481" y="85035"/>
                    <a:pt x="43919" y="85035"/>
                  </a:cubicBezTo>
                  <a:cubicBezTo>
                    <a:pt x="68449" y="85035"/>
                    <a:pt x="87605" y="66813"/>
                    <a:pt x="87605" y="42517"/>
                  </a:cubicBezTo>
                  <a:cubicBezTo>
                    <a:pt x="87605" y="17988"/>
                    <a:pt x="68449" y="0"/>
                    <a:pt x="43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109"/>
          <p:cNvGrpSpPr/>
          <p:nvPr/>
        </p:nvGrpSpPr>
        <p:grpSpPr>
          <a:xfrm>
            <a:off x="4853168" y="5437463"/>
            <a:ext cx="1004567" cy="1004567"/>
            <a:chOff x="1190625" y="238125"/>
            <a:chExt cx="5186200" cy="5186200"/>
          </a:xfrm>
        </p:grpSpPr>
        <p:sp>
          <p:nvSpPr>
            <p:cNvPr id="2163" name="Google Shape;2163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09"/>
            <p:cNvSpPr/>
            <p:nvPr/>
          </p:nvSpPr>
          <p:spPr>
            <a:xfrm>
              <a:off x="2791694" y="1831749"/>
              <a:ext cx="2020775" cy="2026600"/>
            </a:xfrm>
            <a:custGeom>
              <a:avLst/>
              <a:gdLst/>
              <a:ahLst/>
              <a:cxnLst/>
              <a:rect l="l" t="t" r="r" b="b"/>
              <a:pathLst>
                <a:path w="80831" h="81064" extrusionOk="0">
                  <a:moveTo>
                    <a:pt x="68449" y="15652"/>
                  </a:moveTo>
                  <a:lnTo>
                    <a:pt x="68449" y="15886"/>
                  </a:lnTo>
                  <a:lnTo>
                    <a:pt x="64244" y="21025"/>
                  </a:lnTo>
                  <a:cubicBezTo>
                    <a:pt x="63776" y="21493"/>
                    <a:pt x="63543" y="22193"/>
                    <a:pt x="63543" y="22427"/>
                  </a:cubicBezTo>
                  <a:lnTo>
                    <a:pt x="63543" y="57002"/>
                  </a:lnTo>
                  <a:cubicBezTo>
                    <a:pt x="63543" y="57469"/>
                    <a:pt x="63776" y="57936"/>
                    <a:pt x="64244" y="58170"/>
                  </a:cubicBezTo>
                  <a:lnTo>
                    <a:pt x="68449" y="62608"/>
                  </a:lnTo>
                  <a:lnTo>
                    <a:pt x="68449" y="62842"/>
                  </a:lnTo>
                  <a:lnTo>
                    <a:pt x="46489" y="62842"/>
                  </a:lnTo>
                  <a:lnTo>
                    <a:pt x="46489" y="62608"/>
                  </a:lnTo>
                  <a:lnTo>
                    <a:pt x="50928" y="58170"/>
                  </a:lnTo>
                  <a:cubicBezTo>
                    <a:pt x="51395" y="57702"/>
                    <a:pt x="51629" y="57235"/>
                    <a:pt x="51629" y="56768"/>
                  </a:cubicBezTo>
                  <a:lnTo>
                    <a:pt x="51629" y="29903"/>
                  </a:lnTo>
                  <a:cubicBezTo>
                    <a:pt x="51629" y="28968"/>
                    <a:pt x="51629" y="27333"/>
                    <a:pt x="51862" y="25931"/>
                  </a:cubicBezTo>
                  <a:lnTo>
                    <a:pt x="51862" y="25931"/>
                  </a:lnTo>
                  <a:lnTo>
                    <a:pt x="36911" y="63309"/>
                  </a:lnTo>
                  <a:lnTo>
                    <a:pt x="36677" y="63309"/>
                  </a:lnTo>
                  <a:lnTo>
                    <a:pt x="21259" y="28968"/>
                  </a:lnTo>
                  <a:cubicBezTo>
                    <a:pt x="21025" y="28034"/>
                    <a:pt x="20792" y="28034"/>
                    <a:pt x="20558" y="27567"/>
                  </a:cubicBezTo>
                  <a:lnTo>
                    <a:pt x="20558" y="50227"/>
                  </a:lnTo>
                  <a:cubicBezTo>
                    <a:pt x="20325" y="51629"/>
                    <a:pt x="20558" y="53030"/>
                    <a:pt x="21259" y="54432"/>
                  </a:cubicBezTo>
                  <a:lnTo>
                    <a:pt x="27333" y="62608"/>
                  </a:lnTo>
                  <a:lnTo>
                    <a:pt x="27333" y="62842"/>
                  </a:lnTo>
                  <a:lnTo>
                    <a:pt x="11214" y="62842"/>
                  </a:lnTo>
                  <a:lnTo>
                    <a:pt x="11214" y="62608"/>
                  </a:lnTo>
                  <a:lnTo>
                    <a:pt x="17288" y="54198"/>
                  </a:lnTo>
                  <a:cubicBezTo>
                    <a:pt x="17988" y="52797"/>
                    <a:pt x="18222" y="51161"/>
                    <a:pt x="17988" y="49993"/>
                  </a:cubicBezTo>
                  <a:lnTo>
                    <a:pt x="17988" y="24997"/>
                  </a:lnTo>
                  <a:cubicBezTo>
                    <a:pt x="17988" y="23829"/>
                    <a:pt x="17755" y="22427"/>
                    <a:pt x="16820" y="21726"/>
                  </a:cubicBezTo>
                  <a:lnTo>
                    <a:pt x="12615" y="15886"/>
                  </a:lnTo>
                  <a:lnTo>
                    <a:pt x="12615" y="15652"/>
                  </a:lnTo>
                  <a:lnTo>
                    <a:pt x="28501" y="15652"/>
                  </a:lnTo>
                  <a:lnTo>
                    <a:pt x="41583" y="44854"/>
                  </a:lnTo>
                  <a:lnTo>
                    <a:pt x="53264" y="15652"/>
                  </a:lnTo>
                  <a:close/>
                  <a:moveTo>
                    <a:pt x="4439" y="0"/>
                  </a:moveTo>
                  <a:cubicBezTo>
                    <a:pt x="3271" y="0"/>
                    <a:pt x="2103" y="468"/>
                    <a:pt x="1168" y="1402"/>
                  </a:cubicBezTo>
                  <a:cubicBezTo>
                    <a:pt x="467" y="2103"/>
                    <a:pt x="0" y="3271"/>
                    <a:pt x="0" y="4439"/>
                  </a:cubicBezTo>
                  <a:lnTo>
                    <a:pt x="0" y="76625"/>
                  </a:lnTo>
                  <a:cubicBezTo>
                    <a:pt x="0" y="77793"/>
                    <a:pt x="467" y="78961"/>
                    <a:pt x="1168" y="79662"/>
                  </a:cubicBezTo>
                  <a:cubicBezTo>
                    <a:pt x="2103" y="80596"/>
                    <a:pt x="3271" y="81064"/>
                    <a:pt x="4439" y="81064"/>
                  </a:cubicBezTo>
                  <a:lnTo>
                    <a:pt x="76391" y="81064"/>
                  </a:lnTo>
                  <a:cubicBezTo>
                    <a:pt x="77559" y="81064"/>
                    <a:pt x="78728" y="80596"/>
                    <a:pt x="79662" y="79662"/>
                  </a:cubicBezTo>
                  <a:cubicBezTo>
                    <a:pt x="80363" y="78961"/>
                    <a:pt x="80830" y="77793"/>
                    <a:pt x="80830" y="76625"/>
                  </a:cubicBezTo>
                  <a:lnTo>
                    <a:pt x="80830" y="4439"/>
                  </a:lnTo>
                  <a:cubicBezTo>
                    <a:pt x="80830" y="3271"/>
                    <a:pt x="80363" y="2103"/>
                    <a:pt x="79662" y="1402"/>
                  </a:cubicBezTo>
                  <a:cubicBezTo>
                    <a:pt x="78728" y="468"/>
                    <a:pt x="77559" y="0"/>
                    <a:pt x="76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109"/>
          <p:cNvGrpSpPr/>
          <p:nvPr/>
        </p:nvGrpSpPr>
        <p:grpSpPr>
          <a:xfrm>
            <a:off x="6264000" y="5437463"/>
            <a:ext cx="1004567" cy="1004567"/>
            <a:chOff x="1190625" y="238125"/>
            <a:chExt cx="5186200" cy="5186200"/>
          </a:xfrm>
        </p:grpSpPr>
        <p:sp>
          <p:nvSpPr>
            <p:cNvPr id="2166" name="Google Shape;2166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09"/>
            <p:cNvSpPr/>
            <p:nvPr/>
          </p:nvSpPr>
          <p:spPr>
            <a:xfrm>
              <a:off x="2759723" y="1699725"/>
              <a:ext cx="2049975" cy="2262475"/>
            </a:xfrm>
            <a:custGeom>
              <a:avLst/>
              <a:gdLst/>
              <a:ahLst/>
              <a:cxnLst/>
              <a:rect l="l" t="t" r="r" b="b"/>
              <a:pathLst>
                <a:path w="81999" h="90499" extrusionOk="0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109"/>
          <p:cNvGrpSpPr/>
          <p:nvPr/>
        </p:nvGrpSpPr>
        <p:grpSpPr>
          <a:xfrm>
            <a:off x="7704000" y="5437463"/>
            <a:ext cx="1004567" cy="1004567"/>
            <a:chOff x="1190625" y="238125"/>
            <a:chExt cx="5186200" cy="5186200"/>
          </a:xfrm>
        </p:grpSpPr>
        <p:sp>
          <p:nvSpPr>
            <p:cNvPr id="2169" name="Google Shape;2169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09"/>
            <p:cNvSpPr/>
            <p:nvPr/>
          </p:nvSpPr>
          <p:spPr>
            <a:xfrm>
              <a:off x="2523076" y="1831749"/>
              <a:ext cx="2482150" cy="2190125"/>
            </a:xfrm>
            <a:custGeom>
              <a:avLst/>
              <a:gdLst/>
              <a:ahLst/>
              <a:cxnLst/>
              <a:rect l="l" t="t" r="r" b="b"/>
              <a:pathLst>
                <a:path w="99286" h="87605" extrusionOk="0">
                  <a:moveTo>
                    <a:pt x="29202" y="11214"/>
                  </a:moveTo>
                  <a:lnTo>
                    <a:pt x="40883" y="18923"/>
                  </a:lnTo>
                  <a:lnTo>
                    <a:pt x="29436" y="26398"/>
                  </a:lnTo>
                  <a:lnTo>
                    <a:pt x="17755" y="18689"/>
                  </a:lnTo>
                  <a:lnTo>
                    <a:pt x="29202" y="11214"/>
                  </a:lnTo>
                  <a:close/>
                  <a:moveTo>
                    <a:pt x="69851" y="11214"/>
                  </a:moveTo>
                  <a:lnTo>
                    <a:pt x="81531" y="18689"/>
                  </a:lnTo>
                  <a:lnTo>
                    <a:pt x="69617" y="26398"/>
                  </a:lnTo>
                  <a:lnTo>
                    <a:pt x="58170" y="18923"/>
                  </a:lnTo>
                  <a:lnTo>
                    <a:pt x="69851" y="11214"/>
                  </a:lnTo>
                  <a:close/>
                  <a:moveTo>
                    <a:pt x="49526" y="24530"/>
                  </a:moveTo>
                  <a:lnTo>
                    <a:pt x="60973" y="32005"/>
                  </a:lnTo>
                  <a:lnTo>
                    <a:pt x="49526" y="39481"/>
                  </a:lnTo>
                  <a:lnTo>
                    <a:pt x="38079" y="32005"/>
                  </a:lnTo>
                  <a:lnTo>
                    <a:pt x="49526" y="24530"/>
                  </a:lnTo>
                  <a:close/>
                  <a:moveTo>
                    <a:pt x="29436" y="37612"/>
                  </a:moveTo>
                  <a:lnTo>
                    <a:pt x="40883" y="45087"/>
                  </a:lnTo>
                  <a:lnTo>
                    <a:pt x="29202" y="52563"/>
                  </a:lnTo>
                  <a:lnTo>
                    <a:pt x="17755" y="45321"/>
                  </a:lnTo>
                  <a:lnTo>
                    <a:pt x="29436" y="37612"/>
                  </a:lnTo>
                  <a:close/>
                  <a:moveTo>
                    <a:pt x="69617" y="37612"/>
                  </a:moveTo>
                  <a:lnTo>
                    <a:pt x="81298" y="45321"/>
                  </a:lnTo>
                  <a:lnTo>
                    <a:pt x="69851" y="52563"/>
                  </a:lnTo>
                  <a:lnTo>
                    <a:pt x="58170" y="45087"/>
                  </a:lnTo>
                  <a:lnTo>
                    <a:pt x="69617" y="37612"/>
                  </a:lnTo>
                  <a:close/>
                  <a:moveTo>
                    <a:pt x="29436" y="0"/>
                  </a:moveTo>
                  <a:lnTo>
                    <a:pt x="1" y="18456"/>
                  </a:lnTo>
                  <a:lnTo>
                    <a:pt x="20792" y="32005"/>
                  </a:lnTo>
                  <a:lnTo>
                    <a:pt x="1" y="45555"/>
                  </a:lnTo>
                  <a:lnTo>
                    <a:pt x="29436" y="64010"/>
                  </a:lnTo>
                  <a:lnTo>
                    <a:pt x="49526" y="50694"/>
                  </a:lnTo>
                  <a:lnTo>
                    <a:pt x="69617" y="64010"/>
                  </a:lnTo>
                  <a:lnTo>
                    <a:pt x="99286" y="45555"/>
                  </a:lnTo>
                  <a:lnTo>
                    <a:pt x="78261" y="32005"/>
                  </a:lnTo>
                  <a:lnTo>
                    <a:pt x="99052" y="18456"/>
                  </a:lnTo>
                  <a:lnTo>
                    <a:pt x="69617" y="0"/>
                  </a:lnTo>
                  <a:lnTo>
                    <a:pt x="49526" y="13083"/>
                  </a:lnTo>
                  <a:lnTo>
                    <a:pt x="29436" y="0"/>
                  </a:lnTo>
                  <a:close/>
                  <a:moveTo>
                    <a:pt x="33641" y="65879"/>
                  </a:moveTo>
                  <a:lnTo>
                    <a:pt x="24764" y="71486"/>
                  </a:lnTo>
                  <a:lnTo>
                    <a:pt x="49760" y="87605"/>
                  </a:lnTo>
                  <a:lnTo>
                    <a:pt x="74523" y="71486"/>
                  </a:lnTo>
                  <a:lnTo>
                    <a:pt x="65879" y="65879"/>
                  </a:lnTo>
                  <a:lnTo>
                    <a:pt x="49760" y="76158"/>
                  </a:lnTo>
                  <a:lnTo>
                    <a:pt x="33641" y="658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109"/>
          <p:cNvGrpSpPr/>
          <p:nvPr/>
        </p:nvGrpSpPr>
        <p:grpSpPr>
          <a:xfrm>
            <a:off x="9144000" y="5437463"/>
            <a:ext cx="1004567" cy="1004567"/>
            <a:chOff x="1190625" y="238125"/>
            <a:chExt cx="5186200" cy="5186200"/>
          </a:xfrm>
        </p:grpSpPr>
        <p:sp>
          <p:nvSpPr>
            <p:cNvPr id="2172" name="Google Shape;2172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09"/>
            <p:cNvSpPr/>
            <p:nvPr/>
          </p:nvSpPr>
          <p:spPr>
            <a:xfrm>
              <a:off x="2726600" y="1820825"/>
              <a:ext cx="2190150" cy="1898125"/>
            </a:xfrm>
            <a:custGeom>
              <a:avLst/>
              <a:gdLst/>
              <a:ahLst/>
              <a:cxnLst/>
              <a:rect l="l" t="t" r="r" b="b"/>
              <a:pathLst>
                <a:path w="87606" h="75925" extrusionOk="0">
                  <a:moveTo>
                    <a:pt x="28502" y="1"/>
                  </a:moveTo>
                  <a:lnTo>
                    <a:pt x="54433" y="45088"/>
                  </a:lnTo>
                  <a:lnTo>
                    <a:pt x="85036" y="45088"/>
                  </a:lnTo>
                  <a:lnTo>
                    <a:pt x="58871" y="1"/>
                  </a:lnTo>
                  <a:close/>
                  <a:moveTo>
                    <a:pt x="25932" y="4439"/>
                  </a:moveTo>
                  <a:lnTo>
                    <a:pt x="1" y="49527"/>
                  </a:lnTo>
                  <a:lnTo>
                    <a:pt x="15186" y="75925"/>
                  </a:lnTo>
                  <a:lnTo>
                    <a:pt x="41117" y="30838"/>
                  </a:lnTo>
                  <a:lnTo>
                    <a:pt x="25932" y="4439"/>
                  </a:lnTo>
                  <a:close/>
                  <a:moveTo>
                    <a:pt x="35510" y="49527"/>
                  </a:moveTo>
                  <a:lnTo>
                    <a:pt x="20092" y="75925"/>
                  </a:lnTo>
                  <a:lnTo>
                    <a:pt x="72187" y="75925"/>
                  </a:lnTo>
                  <a:lnTo>
                    <a:pt x="87605" y="495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109"/>
          <p:cNvGrpSpPr/>
          <p:nvPr/>
        </p:nvGrpSpPr>
        <p:grpSpPr>
          <a:xfrm>
            <a:off x="3410241" y="5437463"/>
            <a:ext cx="1004567" cy="1004567"/>
            <a:chOff x="1190625" y="238125"/>
            <a:chExt cx="5186200" cy="5186200"/>
          </a:xfrm>
        </p:grpSpPr>
        <p:sp>
          <p:nvSpPr>
            <p:cNvPr id="2175" name="Google Shape;2175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09"/>
            <p:cNvSpPr/>
            <p:nvPr/>
          </p:nvSpPr>
          <p:spPr>
            <a:xfrm>
              <a:off x="2549506" y="1570831"/>
              <a:ext cx="2482150" cy="2482150"/>
            </a:xfrm>
            <a:custGeom>
              <a:avLst/>
              <a:gdLst/>
              <a:ahLst/>
              <a:cxnLst/>
              <a:rect l="l" t="t" r="r" b="b"/>
              <a:pathLst>
                <a:path w="99286" h="99286" extrusionOk="0">
                  <a:moveTo>
                    <a:pt x="47649" y="9954"/>
                  </a:moveTo>
                  <a:cubicBezTo>
                    <a:pt x="48275" y="9954"/>
                    <a:pt x="48900" y="9983"/>
                    <a:pt x="49526" y="10046"/>
                  </a:cubicBezTo>
                  <a:cubicBezTo>
                    <a:pt x="49820" y="10039"/>
                    <a:pt x="50114" y="10035"/>
                    <a:pt x="50407" y="10035"/>
                  </a:cubicBezTo>
                  <a:cubicBezTo>
                    <a:pt x="59442" y="10035"/>
                    <a:pt x="68202" y="13500"/>
                    <a:pt x="74990" y="19157"/>
                  </a:cubicBezTo>
                  <a:cubicBezTo>
                    <a:pt x="73822" y="20559"/>
                    <a:pt x="72420" y="21727"/>
                    <a:pt x="71019" y="22895"/>
                  </a:cubicBezTo>
                  <a:cubicBezTo>
                    <a:pt x="67047" y="26399"/>
                    <a:pt x="62141" y="29436"/>
                    <a:pt x="56068" y="31772"/>
                  </a:cubicBezTo>
                  <a:cubicBezTo>
                    <a:pt x="51863" y="24530"/>
                    <a:pt x="47424" y="17288"/>
                    <a:pt x="42518" y="10513"/>
                  </a:cubicBezTo>
                  <a:cubicBezTo>
                    <a:pt x="44228" y="10171"/>
                    <a:pt x="45938" y="9954"/>
                    <a:pt x="47649" y="9954"/>
                  </a:cubicBezTo>
                  <a:close/>
                  <a:moveTo>
                    <a:pt x="32006" y="14017"/>
                  </a:moveTo>
                  <a:cubicBezTo>
                    <a:pt x="36678" y="20792"/>
                    <a:pt x="41116" y="27801"/>
                    <a:pt x="45321" y="35043"/>
                  </a:cubicBezTo>
                  <a:cubicBezTo>
                    <a:pt x="37379" y="36911"/>
                    <a:pt x="29436" y="38313"/>
                    <a:pt x="21259" y="39014"/>
                  </a:cubicBezTo>
                  <a:cubicBezTo>
                    <a:pt x="17755" y="39481"/>
                    <a:pt x="14485" y="39715"/>
                    <a:pt x="10980" y="39715"/>
                  </a:cubicBezTo>
                  <a:cubicBezTo>
                    <a:pt x="12616" y="34108"/>
                    <a:pt x="15185" y="28969"/>
                    <a:pt x="18690" y="24530"/>
                  </a:cubicBezTo>
                  <a:cubicBezTo>
                    <a:pt x="22194" y="20091"/>
                    <a:pt x="26866" y="16587"/>
                    <a:pt x="32006" y="14017"/>
                  </a:cubicBezTo>
                  <a:close/>
                  <a:moveTo>
                    <a:pt x="81298" y="25932"/>
                  </a:moveTo>
                  <a:cubicBezTo>
                    <a:pt x="85970" y="32239"/>
                    <a:pt x="88773" y="39715"/>
                    <a:pt x="89240" y="47424"/>
                  </a:cubicBezTo>
                  <a:cubicBezTo>
                    <a:pt x="88306" y="47424"/>
                    <a:pt x="87372" y="47190"/>
                    <a:pt x="86204" y="47190"/>
                  </a:cubicBezTo>
                  <a:cubicBezTo>
                    <a:pt x="81385" y="46460"/>
                    <a:pt x="76567" y="46095"/>
                    <a:pt x="71749" y="46095"/>
                  </a:cubicBezTo>
                  <a:cubicBezTo>
                    <a:pt x="68858" y="46095"/>
                    <a:pt x="65967" y="46227"/>
                    <a:pt x="63076" y="46490"/>
                  </a:cubicBezTo>
                  <a:cubicBezTo>
                    <a:pt x="63076" y="46022"/>
                    <a:pt x="62842" y="45789"/>
                    <a:pt x="62609" y="45321"/>
                  </a:cubicBezTo>
                  <a:cubicBezTo>
                    <a:pt x="61908" y="43686"/>
                    <a:pt x="61207" y="42051"/>
                    <a:pt x="60273" y="40182"/>
                  </a:cubicBezTo>
                  <a:cubicBezTo>
                    <a:pt x="66346" y="37612"/>
                    <a:pt x="71953" y="34342"/>
                    <a:pt x="76859" y="30137"/>
                  </a:cubicBezTo>
                  <a:cubicBezTo>
                    <a:pt x="78494" y="28969"/>
                    <a:pt x="79896" y="27567"/>
                    <a:pt x="81298" y="25932"/>
                  </a:cubicBezTo>
                  <a:close/>
                  <a:moveTo>
                    <a:pt x="49994" y="43920"/>
                  </a:moveTo>
                  <a:cubicBezTo>
                    <a:pt x="50694" y="45321"/>
                    <a:pt x="51629" y="46957"/>
                    <a:pt x="52330" y="48826"/>
                  </a:cubicBezTo>
                  <a:lnTo>
                    <a:pt x="52096" y="48826"/>
                  </a:lnTo>
                  <a:cubicBezTo>
                    <a:pt x="42284" y="52096"/>
                    <a:pt x="33641" y="57703"/>
                    <a:pt x="26399" y="65178"/>
                  </a:cubicBezTo>
                  <a:cubicBezTo>
                    <a:pt x="23128" y="68683"/>
                    <a:pt x="20559" y="71720"/>
                    <a:pt x="18690" y="74523"/>
                  </a:cubicBezTo>
                  <a:cubicBezTo>
                    <a:pt x="12849" y="67515"/>
                    <a:pt x="9812" y="58871"/>
                    <a:pt x="9812" y="49760"/>
                  </a:cubicBezTo>
                  <a:cubicBezTo>
                    <a:pt x="12849" y="49526"/>
                    <a:pt x="17054" y="49526"/>
                    <a:pt x="21727" y="49059"/>
                  </a:cubicBezTo>
                  <a:cubicBezTo>
                    <a:pt x="31305" y="48125"/>
                    <a:pt x="40883" y="46490"/>
                    <a:pt x="49994" y="43920"/>
                  </a:cubicBezTo>
                  <a:close/>
                  <a:moveTo>
                    <a:pt x="73957" y="55101"/>
                  </a:moveTo>
                  <a:cubicBezTo>
                    <a:pt x="76774" y="55101"/>
                    <a:pt x="79586" y="55333"/>
                    <a:pt x="82466" y="55834"/>
                  </a:cubicBezTo>
                  <a:cubicBezTo>
                    <a:pt x="84802" y="56068"/>
                    <a:pt x="86904" y="56535"/>
                    <a:pt x="88540" y="57002"/>
                  </a:cubicBezTo>
                  <a:cubicBezTo>
                    <a:pt x="86671" y="66580"/>
                    <a:pt x="81531" y="75224"/>
                    <a:pt x="73822" y="81064"/>
                  </a:cubicBezTo>
                  <a:cubicBezTo>
                    <a:pt x="71953" y="72420"/>
                    <a:pt x="69617" y="64010"/>
                    <a:pt x="66580" y="55600"/>
                  </a:cubicBezTo>
                  <a:cubicBezTo>
                    <a:pt x="69074" y="55275"/>
                    <a:pt x="71517" y="55101"/>
                    <a:pt x="73957" y="55101"/>
                  </a:cubicBezTo>
                  <a:close/>
                  <a:moveTo>
                    <a:pt x="56301" y="58170"/>
                  </a:moveTo>
                  <a:cubicBezTo>
                    <a:pt x="59805" y="67281"/>
                    <a:pt x="62609" y="76859"/>
                    <a:pt x="64478" y="86437"/>
                  </a:cubicBezTo>
                  <a:cubicBezTo>
                    <a:pt x="59805" y="88306"/>
                    <a:pt x="54666" y="89474"/>
                    <a:pt x="49526" y="89474"/>
                  </a:cubicBezTo>
                  <a:cubicBezTo>
                    <a:pt x="40883" y="89474"/>
                    <a:pt x="32706" y="86671"/>
                    <a:pt x="25932" y="81531"/>
                  </a:cubicBezTo>
                  <a:cubicBezTo>
                    <a:pt x="27801" y="78494"/>
                    <a:pt x="29903" y="75691"/>
                    <a:pt x="32473" y="73355"/>
                  </a:cubicBezTo>
                  <a:cubicBezTo>
                    <a:pt x="38547" y="67047"/>
                    <a:pt x="46489" y="61674"/>
                    <a:pt x="56301" y="58170"/>
                  </a:cubicBezTo>
                  <a:close/>
                  <a:moveTo>
                    <a:pt x="49526" y="1"/>
                  </a:moveTo>
                  <a:cubicBezTo>
                    <a:pt x="22194" y="1"/>
                    <a:pt x="1" y="22194"/>
                    <a:pt x="1" y="49760"/>
                  </a:cubicBezTo>
                  <a:cubicBezTo>
                    <a:pt x="1" y="77093"/>
                    <a:pt x="22194" y="99286"/>
                    <a:pt x="49526" y="99286"/>
                  </a:cubicBezTo>
                  <a:cubicBezTo>
                    <a:pt x="76859" y="99286"/>
                    <a:pt x="99286" y="77093"/>
                    <a:pt x="99286" y="49760"/>
                  </a:cubicBezTo>
                  <a:cubicBezTo>
                    <a:pt x="99286" y="22194"/>
                    <a:pt x="76859" y="1"/>
                    <a:pt x="49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109"/>
          <p:cNvGrpSpPr/>
          <p:nvPr/>
        </p:nvGrpSpPr>
        <p:grpSpPr>
          <a:xfrm>
            <a:off x="1967313" y="5437463"/>
            <a:ext cx="1004567" cy="1004567"/>
            <a:chOff x="1190625" y="238125"/>
            <a:chExt cx="5186200" cy="5186200"/>
          </a:xfrm>
        </p:grpSpPr>
        <p:sp>
          <p:nvSpPr>
            <p:cNvPr id="2178" name="Google Shape;2178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09"/>
            <p:cNvSpPr/>
            <p:nvPr/>
          </p:nvSpPr>
          <p:spPr>
            <a:xfrm>
              <a:off x="2613347" y="2066125"/>
              <a:ext cx="2412050" cy="1530175"/>
            </a:xfrm>
            <a:custGeom>
              <a:avLst/>
              <a:gdLst/>
              <a:ahLst/>
              <a:cxnLst/>
              <a:rect l="l" t="t" r="r" b="b"/>
              <a:pathLst>
                <a:path w="96482" h="61207" extrusionOk="0">
                  <a:moveTo>
                    <a:pt x="62842" y="3972"/>
                  </a:moveTo>
                  <a:lnTo>
                    <a:pt x="62842" y="9812"/>
                  </a:lnTo>
                  <a:lnTo>
                    <a:pt x="86904" y="9812"/>
                  </a:lnTo>
                  <a:lnTo>
                    <a:pt x="86904" y="3972"/>
                  </a:lnTo>
                  <a:close/>
                  <a:moveTo>
                    <a:pt x="25464" y="10046"/>
                  </a:moveTo>
                  <a:cubicBezTo>
                    <a:pt x="26632" y="10046"/>
                    <a:pt x="27800" y="10046"/>
                    <a:pt x="28968" y="10280"/>
                  </a:cubicBezTo>
                  <a:cubicBezTo>
                    <a:pt x="29902" y="10513"/>
                    <a:pt x="30837" y="10980"/>
                    <a:pt x="31771" y="11448"/>
                  </a:cubicBezTo>
                  <a:cubicBezTo>
                    <a:pt x="32472" y="11915"/>
                    <a:pt x="33173" y="12616"/>
                    <a:pt x="33640" y="13550"/>
                  </a:cubicBezTo>
                  <a:cubicBezTo>
                    <a:pt x="34107" y="14485"/>
                    <a:pt x="34341" y="15653"/>
                    <a:pt x="34341" y="17054"/>
                  </a:cubicBezTo>
                  <a:cubicBezTo>
                    <a:pt x="34341" y="19390"/>
                    <a:pt x="33640" y="21259"/>
                    <a:pt x="32005" y="22427"/>
                  </a:cubicBezTo>
                  <a:cubicBezTo>
                    <a:pt x="30603" y="23595"/>
                    <a:pt x="28734" y="24063"/>
                    <a:pt x="26398" y="24063"/>
                  </a:cubicBezTo>
                  <a:lnTo>
                    <a:pt x="13082" y="24063"/>
                  </a:lnTo>
                  <a:lnTo>
                    <a:pt x="13082" y="10046"/>
                  </a:lnTo>
                  <a:close/>
                  <a:moveTo>
                    <a:pt x="74989" y="24296"/>
                  </a:moveTo>
                  <a:cubicBezTo>
                    <a:pt x="77793" y="24296"/>
                    <a:pt x="80129" y="25231"/>
                    <a:pt x="81764" y="26866"/>
                  </a:cubicBezTo>
                  <a:cubicBezTo>
                    <a:pt x="83166" y="28268"/>
                    <a:pt x="84334" y="30370"/>
                    <a:pt x="84801" y="33641"/>
                  </a:cubicBezTo>
                  <a:lnTo>
                    <a:pt x="65411" y="33641"/>
                  </a:lnTo>
                  <a:cubicBezTo>
                    <a:pt x="65411" y="32706"/>
                    <a:pt x="65645" y="32005"/>
                    <a:pt x="65879" y="30837"/>
                  </a:cubicBezTo>
                  <a:cubicBezTo>
                    <a:pt x="66112" y="29669"/>
                    <a:pt x="66579" y="28735"/>
                    <a:pt x="67514" y="27800"/>
                  </a:cubicBezTo>
                  <a:cubicBezTo>
                    <a:pt x="68215" y="26866"/>
                    <a:pt x="69149" y="26165"/>
                    <a:pt x="70317" y="25464"/>
                  </a:cubicBezTo>
                  <a:cubicBezTo>
                    <a:pt x="71719" y="24763"/>
                    <a:pt x="73121" y="24296"/>
                    <a:pt x="74989" y="24296"/>
                  </a:cubicBezTo>
                  <a:close/>
                  <a:moveTo>
                    <a:pt x="27099" y="32940"/>
                  </a:moveTo>
                  <a:cubicBezTo>
                    <a:pt x="29902" y="32940"/>
                    <a:pt x="32238" y="33641"/>
                    <a:pt x="34107" y="35042"/>
                  </a:cubicBezTo>
                  <a:cubicBezTo>
                    <a:pt x="35743" y="36444"/>
                    <a:pt x="36677" y="38780"/>
                    <a:pt x="36677" y="41817"/>
                  </a:cubicBezTo>
                  <a:cubicBezTo>
                    <a:pt x="36677" y="43219"/>
                    <a:pt x="36210" y="44620"/>
                    <a:pt x="35743" y="45555"/>
                  </a:cubicBezTo>
                  <a:cubicBezTo>
                    <a:pt x="35275" y="46489"/>
                    <a:pt x="34575" y="47424"/>
                    <a:pt x="33640" y="47891"/>
                  </a:cubicBezTo>
                  <a:cubicBezTo>
                    <a:pt x="32706" y="48592"/>
                    <a:pt x="31771" y="49059"/>
                    <a:pt x="30603" y="49293"/>
                  </a:cubicBezTo>
                  <a:cubicBezTo>
                    <a:pt x="29435" y="49526"/>
                    <a:pt x="28267" y="49760"/>
                    <a:pt x="26865" y="49760"/>
                  </a:cubicBezTo>
                  <a:lnTo>
                    <a:pt x="13082" y="49760"/>
                  </a:lnTo>
                  <a:lnTo>
                    <a:pt x="13082" y="32940"/>
                  </a:lnTo>
                  <a:close/>
                  <a:moveTo>
                    <a:pt x="0" y="1"/>
                  </a:moveTo>
                  <a:lnTo>
                    <a:pt x="0" y="59805"/>
                  </a:lnTo>
                  <a:lnTo>
                    <a:pt x="28734" y="59805"/>
                  </a:lnTo>
                  <a:cubicBezTo>
                    <a:pt x="31304" y="59805"/>
                    <a:pt x="33874" y="59338"/>
                    <a:pt x="36443" y="58637"/>
                  </a:cubicBezTo>
                  <a:cubicBezTo>
                    <a:pt x="38780" y="57936"/>
                    <a:pt x="41116" y="57002"/>
                    <a:pt x="43218" y="55600"/>
                  </a:cubicBezTo>
                  <a:cubicBezTo>
                    <a:pt x="45087" y="54199"/>
                    <a:pt x="46956" y="52330"/>
                    <a:pt x="47890" y="50227"/>
                  </a:cubicBezTo>
                  <a:cubicBezTo>
                    <a:pt x="49059" y="47891"/>
                    <a:pt x="49526" y="45321"/>
                    <a:pt x="49526" y="42284"/>
                  </a:cubicBezTo>
                  <a:cubicBezTo>
                    <a:pt x="49526" y="38780"/>
                    <a:pt x="48591" y="35510"/>
                    <a:pt x="46956" y="32706"/>
                  </a:cubicBezTo>
                  <a:cubicBezTo>
                    <a:pt x="45087" y="30137"/>
                    <a:pt x="42284" y="28268"/>
                    <a:pt x="38780" y="27100"/>
                  </a:cubicBezTo>
                  <a:cubicBezTo>
                    <a:pt x="41349" y="25932"/>
                    <a:pt x="43452" y="24063"/>
                    <a:pt x="44620" y="22194"/>
                  </a:cubicBezTo>
                  <a:cubicBezTo>
                    <a:pt x="46255" y="20325"/>
                    <a:pt x="46956" y="17755"/>
                    <a:pt x="46956" y="14718"/>
                  </a:cubicBezTo>
                  <a:cubicBezTo>
                    <a:pt x="46956" y="11915"/>
                    <a:pt x="46489" y="9579"/>
                    <a:pt x="45554" y="7710"/>
                  </a:cubicBezTo>
                  <a:cubicBezTo>
                    <a:pt x="44620" y="5841"/>
                    <a:pt x="43452" y="4206"/>
                    <a:pt x="41817" y="3038"/>
                  </a:cubicBezTo>
                  <a:cubicBezTo>
                    <a:pt x="39948" y="1869"/>
                    <a:pt x="37845" y="1169"/>
                    <a:pt x="35743" y="701"/>
                  </a:cubicBezTo>
                  <a:cubicBezTo>
                    <a:pt x="33407" y="1"/>
                    <a:pt x="30837" y="1"/>
                    <a:pt x="28033" y="1"/>
                  </a:cubicBezTo>
                  <a:close/>
                  <a:moveTo>
                    <a:pt x="75690" y="15185"/>
                  </a:moveTo>
                  <a:cubicBezTo>
                    <a:pt x="72653" y="15185"/>
                    <a:pt x="69616" y="15886"/>
                    <a:pt x="66813" y="17054"/>
                  </a:cubicBezTo>
                  <a:cubicBezTo>
                    <a:pt x="64243" y="17989"/>
                    <a:pt x="61907" y="19858"/>
                    <a:pt x="59805" y="21726"/>
                  </a:cubicBezTo>
                  <a:cubicBezTo>
                    <a:pt x="57936" y="23829"/>
                    <a:pt x="56534" y="26399"/>
                    <a:pt x="55366" y="29202"/>
                  </a:cubicBezTo>
                  <a:cubicBezTo>
                    <a:pt x="54432" y="32005"/>
                    <a:pt x="53964" y="35042"/>
                    <a:pt x="53964" y="38313"/>
                  </a:cubicBezTo>
                  <a:cubicBezTo>
                    <a:pt x="53964" y="41817"/>
                    <a:pt x="54432" y="44854"/>
                    <a:pt x="55366" y="47657"/>
                  </a:cubicBezTo>
                  <a:cubicBezTo>
                    <a:pt x="56301" y="50227"/>
                    <a:pt x="57702" y="52797"/>
                    <a:pt x="59805" y="54666"/>
                  </a:cubicBezTo>
                  <a:cubicBezTo>
                    <a:pt x="61440" y="56768"/>
                    <a:pt x="64010" y="58404"/>
                    <a:pt x="66579" y="59572"/>
                  </a:cubicBezTo>
                  <a:cubicBezTo>
                    <a:pt x="69383" y="60740"/>
                    <a:pt x="72653" y="61207"/>
                    <a:pt x="75690" y="61207"/>
                  </a:cubicBezTo>
                  <a:cubicBezTo>
                    <a:pt x="80596" y="61207"/>
                    <a:pt x="84801" y="59805"/>
                    <a:pt x="88072" y="57703"/>
                  </a:cubicBezTo>
                  <a:cubicBezTo>
                    <a:pt x="91576" y="55367"/>
                    <a:pt x="94146" y="51629"/>
                    <a:pt x="95781" y="46489"/>
                  </a:cubicBezTo>
                  <a:lnTo>
                    <a:pt x="85268" y="46489"/>
                  </a:lnTo>
                  <a:cubicBezTo>
                    <a:pt x="85035" y="47657"/>
                    <a:pt x="83867" y="49059"/>
                    <a:pt x="82231" y="50461"/>
                  </a:cubicBezTo>
                  <a:cubicBezTo>
                    <a:pt x="80363" y="51395"/>
                    <a:pt x="78260" y="52096"/>
                    <a:pt x="75924" y="52096"/>
                  </a:cubicBezTo>
                  <a:cubicBezTo>
                    <a:pt x="72420" y="52096"/>
                    <a:pt x="69850" y="51162"/>
                    <a:pt x="68215" y="49526"/>
                  </a:cubicBezTo>
                  <a:cubicBezTo>
                    <a:pt x="66579" y="47657"/>
                    <a:pt x="65178" y="44620"/>
                    <a:pt x="65178" y="41116"/>
                  </a:cubicBezTo>
                  <a:lnTo>
                    <a:pt x="96248" y="41116"/>
                  </a:lnTo>
                  <a:cubicBezTo>
                    <a:pt x="96482" y="37612"/>
                    <a:pt x="96248" y="34575"/>
                    <a:pt x="95781" y="31538"/>
                  </a:cubicBezTo>
                  <a:cubicBezTo>
                    <a:pt x="95080" y="28501"/>
                    <a:pt x="93678" y="25698"/>
                    <a:pt x="92043" y="23362"/>
                  </a:cubicBezTo>
                  <a:cubicBezTo>
                    <a:pt x="90174" y="20792"/>
                    <a:pt x="88072" y="18923"/>
                    <a:pt x="85268" y="17521"/>
                  </a:cubicBezTo>
                  <a:cubicBezTo>
                    <a:pt x="82699" y="15886"/>
                    <a:pt x="79428" y="15185"/>
                    <a:pt x="75690" y="15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109"/>
          <p:cNvGrpSpPr/>
          <p:nvPr/>
        </p:nvGrpSpPr>
        <p:grpSpPr>
          <a:xfrm>
            <a:off x="7704000" y="3699522"/>
            <a:ext cx="1004567" cy="1004567"/>
            <a:chOff x="1190625" y="238125"/>
            <a:chExt cx="5186200" cy="5186200"/>
          </a:xfrm>
        </p:grpSpPr>
        <p:sp>
          <p:nvSpPr>
            <p:cNvPr id="2184" name="Google Shape;2184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09"/>
            <p:cNvSpPr/>
            <p:nvPr/>
          </p:nvSpPr>
          <p:spPr>
            <a:xfrm>
              <a:off x="2831725" y="2065200"/>
              <a:ext cx="1991575" cy="1619075"/>
            </a:xfrm>
            <a:custGeom>
              <a:avLst/>
              <a:gdLst/>
              <a:ahLst/>
              <a:cxnLst/>
              <a:rect l="l" t="t" r="r" b="b"/>
              <a:pathLst>
                <a:path w="79663" h="64763" extrusionOk="0">
                  <a:moveTo>
                    <a:pt x="55054" y="1"/>
                  </a:moveTo>
                  <a:cubicBezTo>
                    <a:pt x="52383" y="1"/>
                    <a:pt x="49840" y="699"/>
                    <a:pt x="47424" y="1906"/>
                  </a:cubicBezTo>
                  <a:cubicBezTo>
                    <a:pt x="44387" y="3775"/>
                    <a:pt x="41818" y="6345"/>
                    <a:pt x="40182" y="9616"/>
                  </a:cubicBezTo>
                  <a:cubicBezTo>
                    <a:pt x="38781" y="12886"/>
                    <a:pt x="38547" y="16624"/>
                    <a:pt x="39248" y="20128"/>
                  </a:cubicBezTo>
                  <a:cubicBezTo>
                    <a:pt x="32707" y="19895"/>
                    <a:pt x="26399" y="18026"/>
                    <a:pt x="20559" y="15222"/>
                  </a:cubicBezTo>
                  <a:cubicBezTo>
                    <a:pt x="14719" y="12185"/>
                    <a:pt x="9579" y="8214"/>
                    <a:pt x="5608" y="3075"/>
                  </a:cubicBezTo>
                  <a:cubicBezTo>
                    <a:pt x="4206" y="5644"/>
                    <a:pt x="3272" y="8448"/>
                    <a:pt x="3272" y="11251"/>
                  </a:cubicBezTo>
                  <a:cubicBezTo>
                    <a:pt x="3272" y="16858"/>
                    <a:pt x="6309" y="21997"/>
                    <a:pt x="10514" y="24800"/>
                  </a:cubicBezTo>
                  <a:cubicBezTo>
                    <a:pt x="7944" y="24800"/>
                    <a:pt x="5374" y="24100"/>
                    <a:pt x="3272" y="22932"/>
                  </a:cubicBezTo>
                  <a:lnTo>
                    <a:pt x="3272" y="22932"/>
                  </a:lnTo>
                  <a:cubicBezTo>
                    <a:pt x="3272" y="26903"/>
                    <a:pt x="4440" y="30407"/>
                    <a:pt x="7009" y="33444"/>
                  </a:cubicBezTo>
                  <a:cubicBezTo>
                    <a:pt x="9345" y="36247"/>
                    <a:pt x="12616" y="38350"/>
                    <a:pt x="16354" y="39051"/>
                  </a:cubicBezTo>
                  <a:cubicBezTo>
                    <a:pt x="15068" y="39437"/>
                    <a:pt x="13711" y="39610"/>
                    <a:pt x="12322" y="39610"/>
                  </a:cubicBezTo>
                  <a:cubicBezTo>
                    <a:pt x="11188" y="39610"/>
                    <a:pt x="10033" y="39494"/>
                    <a:pt x="8878" y="39284"/>
                  </a:cubicBezTo>
                  <a:lnTo>
                    <a:pt x="8878" y="39284"/>
                  </a:lnTo>
                  <a:cubicBezTo>
                    <a:pt x="10046" y="42555"/>
                    <a:pt x="11915" y="45358"/>
                    <a:pt x="14719" y="47461"/>
                  </a:cubicBezTo>
                  <a:cubicBezTo>
                    <a:pt x="17522" y="49563"/>
                    <a:pt x="20792" y="50731"/>
                    <a:pt x="24297" y="50731"/>
                  </a:cubicBezTo>
                  <a:cubicBezTo>
                    <a:pt x="20792" y="53301"/>
                    <a:pt x="16821" y="55404"/>
                    <a:pt x="12850" y="56572"/>
                  </a:cubicBezTo>
                  <a:cubicBezTo>
                    <a:pt x="9976" y="57370"/>
                    <a:pt x="6993" y="57732"/>
                    <a:pt x="4051" y="57732"/>
                  </a:cubicBezTo>
                  <a:cubicBezTo>
                    <a:pt x="2687" y="57732"/>
                    <a:pt x="1332" y="57654"/>
                    <a:pt x="1" y="57506"/>
                  </a:cubicBezTo>
                  <a:lnTo>
                    <a:pt x="1" y="57506"/>
                  </a:lnTo>
                  <a:cubicBezTo>
                    <a:pt x="7164" y="62207"/>
                    <a:pt x="15399" y="64763"/>
                    <a:pt x="23885" y="64763"/>
                  </a:cubicBezTo>
                  <a:cubicBezTo>
                    <a:pt x="24256" y="64763"/>
                    <a:pt x="24626" y="64758"/>
                    <a:pt x="24997" y="64748"/>
                  </a:cubicBezTo>
                  <a:cubicBezTo>
                    <a:pt x="55133" y="64748"/>
                    <a:pt x="71720" y="39985"/>
                    <a:pt x="71720" y="18259"/>
                  </a:cubicBezTo>
                  <a:cubicBezTo>
                    <a:pt x="71720" y="17558"/>
                    <a:pt x="71720" y="16858"/>
                    <a:pt x="71486" y="16157"/>
                  </a:cubicBezTo>
                  <a:cubicBezTo>
                    <a:pt x="74757" y="13821"/>
                    <a:pt x="77560" y="11017"/>
                    <a:pt x="79663" y="7747"/>
                  </a:cubicBezTo>
                  <a:lnTo>
                    <a:pt x="79663" y="7747"/>
                  </a:lnTo>
                  <a:cubicBezTo>
                    <a:pt x="76859" y="9148"/>
                    <a:pt x="73589" y="9849"/>
                    <a:pt x="70318" y="10317"/>
                  </a:cubicBezTo>
                  <a:cubicBezTo>
                    <a:pt x="73822" y="8214"/>
                    <a:pt x="76392" y="4943"/>
                    <a:pt x="77560" y="1206"/>
                  </a:cubicBezTo>
                  <a:lnTo>
                    <a:pt x="77560" y="1206"/>
                  </a:lnTo>
                  <a:cubicBezTo>
                    <a:pt x="74290" y="3075"/>
                    <a:pt x="70785" y="4476"/>
                    <a:pt x="67048" y="5177"/>
                  </a:cubicBezTo>
                  <a:cubicBezTo>
                    <a:pt x="64712" y="2607"/>
                    <a:pt x="61441" y="738"/>
                    <a:pt x="57937" y="271"/>
                  </a:cubicBezTo>
                  <a:cubicBezTo>
                    <a:pt x="56960" y="88"/>
                    <a:pt x="55999" y="1"/>
                    <a:pt x="5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9" name="Google Shape;2189;p109"/>
          <p:cNvGrpSpPr/>
          <p:nvPr/>
        </p:nvGrpSpPr>
        <p:grpSpPr>
          <a:xfrm>
            <a:off x="558000" y="1961579"/>
            <a:ext cx="1004567" cy="1004567"/>
            <a:chOff x="1190625" y="-64724"/>
            <a:chExt cx="5186200" cy="5186200"/>
          </a:xfrm>
        </p:grpSpPr>
        <p:sp>
          <p:nvSpPr>
            <p:cNvPr id="2190" name="Google Shape;2190;p109"/>
            <p:cNvSpPr/>
            <p:nvPr/>
          </p:nvSpPr>
          <p:spPr>
            <a:xfrm>
              <a:off x="1190625" y="-64724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09"/>
            <p:cNvSpPr/>
            <p:nvPr/>
          </p:nvSpPr>
          <p:spPr>
            <a:xfrm>
              <a:off x="2347000" y="1907801"/>
              <a:ext cx="2850075" cy="1461575"/>
            </a:xfrm>
            <a:custGeom>
              <a:avLst/>
              <a:gdLst/>
              <a:ahLst/>
              <a:cxnLst/>
              <a:rect l="l" t="t" r="r" b="b"/>
              <a:pathLst>
                <a:path w="114003" h="58463" extrusionOk="0">
                  <a:moveTo>
                    <a:pt x="49055" y="0"/>
                  </a:moveTo>
                  <a:cubicBezTo>
                    <a:pt x="44847" y="0"/>
                    <a:pt x="42077" y="454"/>
                    <a:pt x="39948" y="1228"/>
                  </a:cubicBezTo>
                  <a:cubicBezTo>
                    <a:pt x="38079" y="2162"/>
                    <a:pt x="36677" y="3798"/>
                    <a:pt x="37612" y="3798"/>
                  </a:cubicBezTo>
                  <a:cubicBezTo>
                    <a:pt x="38546" y="4031"/>
                    <a:pt x="41116" y="4966"/>
                    <a:pt x="42518" y="6601"/>
                  </a:cubicBezTo>
                  <a:cubicBezTo>
                    <a:pt x="44153" y="8704"/>
                    <a:pt x="43919" y="13609"/>
                    <a:pt x="43919" y="13609"/>
                  </a:cubicBezTo>
                  <a:cubicBezTo>
                    <a:pt x="43919" y="13609"/>
                    <a:pt x="45087" y="25056"/>
                    <a:pt x="41817" y="26692"/>
                  </a:cubicBezTo>
                  <a:cubicBezTo>
                    <a:pt x="41266" y="26967"/>
                    <a:pt x="40676" y="27165"/>
                    <a:pt x="40010" y="27165"/>
                  </a:cubicBezTo>
                  <a:cubicBezTo>
                    <a:pt x="37853" y="27165"/>
                    <a:pt x="34901" y="25091"/>
                    <a:pt x="29903" y="16880"/>
                  </a:cubicBezTo>
                  <a:cubicBezTo>
                    <a:pt x="26398" y="11273"/>
                    <a:pt x="23829" y="2630"/>
                    <a:pt x="23829" y="2630"/>
                  </a:cubicBezTo>
                  <a:cubicBezTo>
                    <a:pt x="23829" y="2630"/>
                    <a:pt x="23361" y="1462"/>
                    <a:pt x="22427" y="994"/>
                  </a:cubicBezTo>
                  <a:cubicBezTo>
                    <a:pt x="21492" y="293"/>
                    <a:pt x="19857" y="60"/>
                    <a:pt x="19857" y="60"/>
                  </a:cubicBezTo>
                  <a:lnTo>
                    <a:pt x="3972" y="60"/>
                  </a:lnTo>
                  <a:cubicBezTo>
                    <a:pt x="3972" y="60"/>
                    <a:pt x="3712" y="34"/>
                    <a:pt x="3340" y="34"/>
                  </a:cubicBezTo>
                  <a:cubicBezTo>
                    <a:pt x="2596" y="34"/>
                    <a:pt x="1402" y="138"/>
                    <a:pt x="935" y="761"/>
                  </a:cubicBezTo>
                  <a:cubicBezTo>
                    <a:pt x="0" y="1695"/>
                    <a:pt x="701" y="3097"/>
                    <a:pt x="701" y="3097"/>
                  </a:cubicBezTo>
                  <a:cubicBezTo>
                    <a:pt x="701" y="3097"/>
                    <a:pt x="12849" y="31364"/>
                    <a:pt x="26398" y="45381"/>
                  </a:cubicBezTo>
                  <a:cubicBezTo>
                    <a:pt x="36210" y="55426"/>
                    <a:pt x="45788" y="58463"/>
                    <a:pt x="54665" y="58463"/>
                  </a:cubicBezTo>
                  <a:lnTo>
                    <a:pt x="59805" y="58463"/>
                  </a:lnTo>
                  <a:cubicBezTo>
                    <a:pt x="62608" y="58463"/>
                    <a:pt x="63776" y="57762"/>
                    <a:pt x="63776" y="56360"/>
                  </a:cubicBezTo>
                  <a:lnTo>
                    <a:pt x="63776" y="56127"/>
                  </a:lnTo>
                  <a:cubicBezTo>
                    <a:pt x="63776" y="52389"/>
                    <a:pt x="63776" y="47950"/>
                    <a:pt x="67280" y="47016"/>
                  </a:cubicBezTo>
                  <a:cubicBezTo>
                    <a:pt x="67634" y="46891"/>
                    <a:pt x="68002" y="46833"/>
                    <a:pt x="68383" y="46833"/>
                  </a:cubicBezTo>
                  <a:cubicBezTo>
                    <a:pt x="72289" y="46833"/>
                    <a:pt x="77591" y="52934"/>
                    <a:pt x="82699" y="56127"/>
                  </a:cubicBezTo>
                  <a:cubicBezTo>
                    <a:pt x="85969" y="58463"/>
                    <a:pt x="89941" y="58463"/>
                    <a:pt x="89941" y="58463"/>
                  </a:cubicBezTo>
                  <a:lnTo>
                    <a:pt x="106294" y="58463"/>
                  </a:lnTo>
                  <a:cubicBezTo>
                    <a:pt x="106294" y="58463"/>
                    <a:pt x="114003" y="57762"/>
                    <a:pt x="110265" y="51922"/>
                  </a:cubicBezTo>
                  <a:cubicBezTo>
                    <a:pt x="110031" y="51455"/>
                    <a:pt x="108163" y="48651"/>
                    <a:pt x="99285" y="40942"/>
                  </a:cubicBezTo>
                  <a:cubicBezTo>
                    <a:pt x="90174" y="32766"/>
                    <a:pt x="91342" y="34167"/>
                    <a:pt x="102556" y="20151"/>
                  </a:cubicBezTo>
                  <a:cubicBezTo>
                    <a:pt x="109331" y="11740"/>
                    <a:pt x="111900" y="3798"/>
                    <a:pt x="111433" y="1462"/>
                  </a:cubicBezTo>
                  <a:cubicBezTo>
                    <a:pt x="110966" y="60"/>
                    <a:pt x="108396" y="60"/>
                    <a:pt x="105593" y="60"/>
                  </a:cubicBezTo>
                  <a:lnTo>
                    <a:pt x="88773" y="60"/>
                  </a:lnTo>
                  <a:cubicBezTo>
                    <a:pt x="87605" y="60"/>
                    <a:pt x="87605" y="60"/>
                    <a:pt x="86670" y="527"/>
                  </a:cubicBezTo>
                  <a:cubicBezTo>
                    <a:pt x="85736" y="994"/>
                    <a:pt x="85269" y="2162"/>
                    <a:pt x="85269" y="2162"/>
                  </a:cubicBezTo>
                  <a:cubicBezTo>
                    <a:pt x="85269" y="2162"/>
                    <a:pt x="82465" y="11507"/>
                    <a:pt x="78961" y="17114"/>
                  </a:cubicBezTo>
                  <a:cubicBezTo>
                    <a:pt x="73373" y="25846"/>
                    <a:pt x="69612" y="27528"/>
                    <a:pt x="67581" y="27528"/>
                  </a:cubicBezTo>
                  <a:cubicBezTo>
                    <a:pt x="66896" y="27528"/>
                    <a:pt x="66407" y="27336"/>
                    <a:pt x="66112" y="27159"/>
                  </a:cubicBezTo>
                  <a:cubicBezTo>
                    <a:pt x="63309" y="25524"/>
                    <a:pt x="63776" y="20384"/>
                    <a:pt x="63776" y="16646"/>
                  </a:cubicBezTo>
                  <a:cubicBezTo>
                    <a:pt x="63776" y="5199"/>
                    <a:pt x="65178" y="1929"/>
                    <a:pt x="59805" y="761"/>
                  </a:cubicBezTo>
                  <a:cubicBezTo>
                    <a:pt x="57936" y="293"/>
                    <a:pt x="56534" y="60"/>
                    <a:pt x="51862" y="60"/>
                  </a:cubicBezTo>
                  <a:cubicBezTo>
                    <a:pt x="50860" y="20"/>
                    <a:pt x="49927" y="0"/>
                    <a:pt x="49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2" name="Google Shape;2192;p109"/>
          <p:cNvGrpSpPr/>
          <p:nvPr/>
        </p:nvGrpSpPr>
        <p:grpSpPr>
          <a:xfrm>
            <a:off x="1967313" y="1961581"/>
            <a:ext cx="1004567" cy="1004567"/>
            <a:chOff x="1190625" y="238125"/>
            <a:chExt cx="5186200" cy="5186200"/>
          </a:xfrm>
        </p:grpSpPr>
        <p:sp>
          <p:nvSpPr>
            <p:cNvPr id="2193" name="Google Shape;2193;p10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09"/>
            <p:cNvSpPr/>
            <p:nvPr/>
          </p:nvSpPr>
          <p:spPr>
            <a:xfrm>
              <a:off x="3065350" y="1552175"/>
              <a:ext cx="1500975" cy="2481450"/>
            </a:xfrm>
            <a:custGeom>
              <a:avLst/>
              <a:gdLst/>
              <a:ahLst/>
              <a:cxnLst/>
              <a:rect l="l" t="t" r="r" b="b"/>
              <a:pathLst>
                <a:path w="60039" h="99258" extrusionOk="0">
                  <a:moveTo>
                    <a:pt x="30136" y="14952"/>
                  </a:moveTo>
                  <a:cubicBezTo>
                    <a:pt x="36210" y="14952"/>
                    <a:pt x="41116" y="20091"/>
                    <a:pt x="41116" y="26165"/>
                  </a:cubicBezTo>
                  <a:cubicBezTo>
                    <a:pt x="41116" y="32473"/>
                    <a:pt x="36210" y="37612"/>
                    <a:pt x="30136" y="37612"/>
                  </a:cubicBezTo>
                  <a:cubicBezTo>
                    <a:pt x="24063" y="37612"/>
                    <a:pt x="19157" y="32473"/>
                    <a:pt x="19157" y="26165"/>
                  </a:cubicBezTo>
                  <a:cubicBezTo>
                    <a:pt x="19157" y="20091"/>
                    <a:pt x="24063" y="14952"/>
                    <a:pt x="30136" y="14952"/>
                  </a:cubicBezTo>
                  <a:close/>
                  <a:moveTo>
                    <a:pt x="30136" y="1"/>
                  </a:moveTo>
                  <a:cubicBezTo>
                    <a:pt x="16120" y="1"/>
                    <a:pt x="4673" y="11681"/>
                    <a:pt x="4673" y="26165"/>
                  </a:cubicBezTo>
                  <a:cubicBezTo>
                    <a:pt x="4673" y="40883"/>
                    <a:pt x="16120" y="52563"/>
                    <a:pt x="30136" y="52563"/>
                  </a:cubicBezTo>
                  <a:cubicBezTo>
                    <a:pt x="44153" y="52563"/>
                    <a:pt x="55600" y="40883"/>
                    <a:pt x="55600" y="26165"/>
                  </a:cubicBezTo>
                  <a:cubicBezTo>
                    <a:pt x="55600" y="11681"/>
                    <a:pt x="44153" y="1"/>
                    <a:pt x="30136" y="1"/>
                  </a:cubicBezTo>
                  <a:close/>
                  <a:moveTo>
                    <a:pt x="7943" y="56068"/>
                  </a:moveTo>
                  <a:cubicBezTo>
                    <a:pt x="4205" y="56068"/>
                    <a:pt x="935" y="59105"/>
                    <a:pt x="935" y="63310"/>
                  </a:cubicBezTo>
                  <a:cubicBezTo>
                    <a:pt x="935" y="66347"/>
                    <a:pt x="2570" y="69150"/>
                    <a:pt x="5140" y="70318"/>
                  </a:cubicBezTo>
                  <a:cubicBezTo>
                    <a:pt x="8177" y="71953"/>
                    <a:pt x="11447" y="73355"/>
                    <a:pt x="14718" y="74289"/>
                  </a:cubicBezTo>
                  <a:lnTo>
                    <a:pt x="3037" y="86437"/>
                  </a:lnTo>
                  <a:cubicBezTo>
                    <a:pt x="3037" y="86437"/>
                    <a:pt x="3037" y="86437"/>
                    <a:pt x="2804" y="86671"/>
                  </a:cubicBezTo>
                  <a:cubicBezTo>
                    <a:pt x="0" y="89474"/>
                    <a:pt x="234" y="94380"/>
                    <a:pt x="3037" y="97183"/>
                  </a:cubicBezTo>
                  <a:cubicBezTo>
                    <a:pt x="4526" y="98557"/>
                    <a:pt x="6350" y="99258"/>
                    <a:pt x="8154" y="99258"/>
                  </a:cubicBezTo>
                  <a:cubicBezTo>
                    <a:pt x="10032" y="99258"/>
                    <a:pt x="11887" y="98499"/>
                    <a:pt x="13316" y="96950"/>
                  </a:cubicBezTo>
                  <a:lnTo>
                    <a:pt x="30136" y="79662"/>
                  </a:lnTo>
                  <a:lnTo>
                    <a:pt x="46723" y="96950"/>
                  </a:lnTo>
                  <a:cubicBezTo>
                    <a:pt x="46723" y="97183"/>
                    <a:pt x="46956" y="97183"/>
                    <a:pt x="46956" y="97183"/>
                  </a:cubicBezTo>
                  <a:cubicBezTo>
                    <a:pt x="48330" y="98557"/>
                    <a:pt x="50152" y="99258"/>
                    <a:pt x="51984" y="99258"/>
                  </a:cubicBezTo>
                  <a:cubicBezTo>
                    <a:pt x="53890" y="99258"/>
                    <a:pt x="55806" y="98499"/>
                    <a:pt x="57235" y="96950"/>
                  </a:cubicBezTo>
                  <a:cubicBezTo>
                    <a:pt x="60039" y="93913"/>
                    <a:pt x="60039" y="89241"/>
                    <a:pt x="57002" y="86437"/>
                  </a:cubicBezTo>
                  <a:lnTo>
                    <a:pt x="45321" y="74289"/>
                  </a:lnTo>
                  <a:cubicBezTo>
                    <a:pt x="48825" y="73355"/>
                    <a:pt x="51862" y="72187"/>
                    <a:pt x="54899" y="70552"/>
                  </a:cubicBezTo>
                  <a:cubicBezTo>
                    <a:pt x="57703" y="69150"/>
                    <a:pt x="59338" y="66347"/>
                    <a:pt x="59338" y="63310"/>
                  </a:cubicBezTo>
                  <a:cubicBezTo>
                    <a:pt x="59338" y="59031"/>
                    <a:pt x="55936" y="56112"/>
                    <a:pt x="52145" y="56112"/>
                  </a:cubicBezTo>
                  <a:cubicBezTo>
                    <a:pt x="50968" y="56112"/>
                    <a:pt x="49754" y="56393"/>
                    <a:pt x="48592" y="57002"/>
                  </a:cubicBezTo>
                  <a:cubicBezTo>
                    <a:pt x="43219" y="60039"/>
                    <a:pt x="36911" y="61674"/>
                    <a:pt x="30136" y="61674"/>
                  </a:cubicBezTo>
                  <a:cubicBezTo>
                    <a:pt x="23595" y="61674"/>
                    <a:pt x="17288" y="60039"/>
                    <a:pt x="11681" y="57002"/>
                  </a:cubicBezTo>
                  <a:cubicBezTo>
                    <a:pt x="10513" y="56301"/>
                    <a:pt x="9111" y="56068"/>
                    <a:pt x="7943" y="56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5" name="Google Shape;2195;p109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96" name="Google Shape;2196;p109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2197" name="Google Shape;2197;p109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2198" name="Google Shape;2198;p109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10"/>
          <p:cNvSpPr txBox="1"/>
          <p:nvPr/>
        </p:nvSpPr>
        <p:spPr>
          <a:xfrm>
            <a:off x="547975" y="1226825"/>
            <a:ext cx="8595900" cy="2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Обязательно указывайте автора и источник, откуда вы взяли картинку. Лучше не скачивать картинки из Google Images и использовать бесплатные фотобанки и не волноваться о правах.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4" name="Google Shape;2204;p110"/>
          <p:cNvSpPr txBox="1"/>
          <p:nvPr/>
        </p:nvSpPr>
        <p:spPr>
          <a:xfrm>
            <a:off x="550800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lang="ru" sz="3600" b="1" i="0" u="sng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Unsplash</a:t>
            </a:r>
            <a:r>
              <a:rPr lang="ru" sz="3600" b="1" i="0" u="sng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5" name="Google Shape;2205;p110"/>
          <p:cNvSpPr txBox="1"/>
          <p:nvPr/>
        </p:nvSpPr>
        <p:spPr>
          <a:xfrm>
            <a:off x="6402295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lang="ru" sz="3600" b="1" i="0" u="sng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Pexels</a:t>
            </a:r>
            <a:endParaRPr sz="3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6" name="Google Shape;2206;p110"/>
          <p:cNvSpPr txBox="1"/>
          <p:nvPr/>
        </p:nvSpPr>
        <p:spPr>
          <a:xfrm>
            <a:off x="12254400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lang="ru" sz="3600" b="1" i="0" u="sng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Pixabay</a:t>
            </a:r>
            <a:endParaRPr sz="3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7" name="Google Shape;2207;p110" descr="Изображе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800" y="4690325"/>
            <a:ext cx="5473559" cy="297452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8" name="Google Shape;2208;p110" descr="Изображе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02295" y="4703958"/>
            <a:ext cx="5473551" cy="298766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9" name="Google Shape;2209;p110" descr="Изображение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54400" y="4700700"/>
            <a:ext cx="5473551" cy="29941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10" name="Google Shape;2210;p110"/>
          <p:cNvSpPr txBox="1"/>
          <p:nvPr/>
        </p:nvSpPr>
        <p:spPr>
          <a:xfrm>
            <a:off x="551850" y="489600"/>
            <a:ext cx="142848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Картинки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1" name="Google Shape;2211;p110"/>
          <p:cNvSpPr/>
          <p:nvPr/>
        </p:nvSpPr>
        <p:spPr>
          <a:xfrm rot="-1254276">
            <a:off x="2468718" y="4256642"/>
            <a:ext cx="252177" cy="371533"/>
          </a:xfrm>
          <a:custGeom>
            <a:avLst/>
            <a:gdLst/>
            <a:ahLst/>
            <a:cxnLst/>
            <a:rect l="l" t="t" r="r" b="b"/>
            <a:pathLst>
              <a:path w="141701" h="208768" extrusionOk="0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11"/>
          <p:cNvSpPr/>
          <p:nvPr/>
        </p:nvSpPr>
        <p:spPr>
          <a:xfrm>
            <a:off x="13067176" y="4456727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/>
          </a:p>
        </p:txBody>
      </p:sp>
      <p:sp>
        <p:nvSpPr>
          <p:cNvPr id="2217" name="Google Shape;2217;p111"/>
          <p:cNvSpPr/>
          <p:nvPr/>
        </p:nvSpPr>
        <p:spPr>
          <a:xfrm>
            <a:off x="-2590800" y="4456727"/>
            <a:ext cx="5220600" cy="5181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11"/>
          <p:cNvSpPr/>
          <p:nvPr/>
        </p:nvSpPr>
        <p:spPr>
          <a:xfrm>
            <a:off x="2628354" y="4456727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111"/>
          <p:cNvSpPr/>
          <p:nvPr/>
        </p:nvSpPr>
        <p:spPr>
          <a:xfrm>
            <a:off x="7847765" y="4456727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11"/>
          <p:cNvSpPr txBox="1"/>
          <p:nvPr/>
        </p:nvSpPr>
        <p:spPr>
          <a:xfrm>
            <a:off x="551850" y="489600"/>
            <a:ext cx="14292900" cy="3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Готовые элементы</a:t>
            </a:r>
            <a:endParaRPr sz="3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Мокапы, таблицы, диаграммы, фигуры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Google Shape;2225;p112"/>
          <p:cNvPicPr preferRelativeResize="0"/>
          <p:nvPr/>
        </p:nvPicPr>
        <p:blipFill rotWithShape="1">
          <a:blip r:embed="rId3">
            <a:alphaModFix/>
          </a:blip>
          <a:srcRect t="4498"/>
          <a:stretch/>
        </p:blipFill>
        <p:spPr>
          <a:xfrm>
            <a:off x="628050" y="1772787"/>
            <a:ext cx="12684600" cy="7293900"/>
          </a:xfrm>
          <a:prstGeom prst="roundRect">
            <a:avLst>
              <a:gd name="adj" fmla="val 47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6" name="Google Shape;222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9848" y="1772787"/>
            <a:ext cx="3370200" cy="7293900"/>
          </a:xfrm>
          <a:prstGeom prst="roundRect">
            <a:avLst>
              <a:gd name="adj" fmla="val 8806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7" name="Google Shape;2227;p112"/>
          <p:cNvSpPr txBox="1"/>
          <p:nvPr/>
        </p:nvSpPr>
        <p:spPr>
          <a:xfrm>
            <a:off x="551850" y="489600"/>
            <a:ext cx="142848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Мокапы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13"/>
          <p:cNvSpPr/>
          <p:nvPr/>
        </p:nvSpPr>
        <p:spPr>
          <a:xfrm>
            <a:off x="10561800" y="3441600"/>
            <a:ext cx="1143000" cy="1143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2233" name="Google Shape;2233;p113"/>
          <p:cNvSpPr/>
          <p:nvPr/>
        </p:nvSpPr>
        <p:spPr>
          <a:xfrm>
            <a:off x="12123900" y="3441600"/>
            <a:ext cx="1143000" cy="11430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/>
          </a:p>
        </p:txBody>
      </p:sp>
      <p:sp>
        <p:nvSpPr>
          <p:cNvPr id="2234" name="Google Shape;2234;p113"/>
          <p:cNvSpPr/>
          <p:nvPr/>
        </p:nvSpPr>
        <p:spPr>
          <a:xfrm>
            <a:off x="13685427" y="3616744"/>
            <a:ext cx="792000" cy="7920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/>
          </a:p>
        </p:txBody>
      </p:sp>
      <p:cxnSp>
        <p:nvCxnSpPr>
          <p:cNvPr id="2235" name="Google Shape;2235;p113"/>
          <p:cNvCxnSpPr/>
          <p:nvPr/>
        </p:nvCxnSpPr>
        <p:spPr>
          <a:xfrm>
            <a:off x="10587450" y="5156350"/>
            <a:ext cx="7148700" cy="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236" name="Google Shape;2236;p113"/>
          <p:cNvCxnSpPr/>
          <p:nvPr/>
        </p:nvCxnSpPr>
        <p:spPr>
          <a:xfrm>
            <a:off x="10587450" y="5660350"/>
            <a:ext cx="71487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stealth" w="med" len="med"/>
            <a:tailEnd type="stealth" w="med" len="med"/>
          </a:ln>
        </p:spPr>
      </p:cxnSp>
      <p:cxnSp>
        <p:nvCxnSpPr>
          <p:cNvPr id="2237" name="Google Shape;2237;p113"/>
          <p:cNvCxnSpPr/>
          <p:nvPr/>
        </p:nvCxnSpPr>
        <p:spPr>
          <a:xfrm>
            <a:off x="10587450" y="6140262"/>
            <a:ext cx="71487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38" name="Google Shape;2238;p113"/>
          <p:cNvCxnSpPr/>
          <p:nvPr/>
        </p:nvCxnSpPr>
        <p:spPr>
          <a:xfrm>
            <a:off x="10587450" y="6664750"/>
            <a:ext cx="71487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239" name="Google Shape;2239;p113"/>
          <p:cNvGrpSpPr/>
          <p:nvPr/>
        </p:nvGrpSpPr>
        <p:grpSpPr>
          <a:xfrm>
            <a:off x="14797535" y="3679700"/>
            <a:ext cx="666600" cy="666900"/>
            <a:chOff x="5981700" y="1543050"/>
            <a:chExt cx="666600" cy="666900"/>
          </a:xfrm>
        </p:grpSpPr>
        <p:sp>
          <p:nvSpPr>
            <p:cNvPr id="2240" name="Google Shape;2240;p113"/>
            <p:cNvSpPr/>
            <p:nvPr/>
          </p:nvSpPr>
          <p:spPr>
            <a:xfrm>
              <a:off x="5981700" y="1543050"/>
              <a:ext cx="6666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13"/>
            <p:cNvSpPr/>
            <p:nvPr/>
          </p:nvSpPr>
          <p:spPr>
            <a:xfrm rot="-5400000">
              <a:off x="6214373" y="1713808"/>
              <a:ext cx="207032" cy="324571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2" name="Google Shape;2242;p113"/>
          <p:cNvGrpSpPr/>
          <p:nvPr/>
        </p:nvGrpSpPr>
        <p:grpSpPr>
          <a:xfrm rot="5400000">
            <a:off x="15783660" y="3679713"/>
            <a:ext cx="666600" cy="666900"/>
            <a:chOff x="5981700" y="1543050"/>
            <a:chExt cx="666600" cy="666900"/>
          </a:xfrm>
        </p:grpSpPr>
        <p:sp>
          <p:nvSpPr>
            <p:cNvPr id="2243" name="Google Shape;2243;p113"/>
            <p:cNvSpPr/>
            <p:nvPr/>
          </p:nvSpPr>
          <p:spPr>
            <a:xfrm>
              <a:off x="5981700" y="1543050"/>
              <a:ext cx="6666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13"/>
            <p:cNvSpPr/>
            <p:nvPr/>
          </p:nvSpPr>
          <p:spPr>
            <a:xfrm>
              <a:off x="6214373" y="1713808"/>
              <a:ext cx="207032" cy="324571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5" name="Google Shape;2245;p113"/>
          <p:cNvSpPr/>
          <p:nvPr/>
        </p:nvSpPr>
        <p:spPr>
          <a:xfrm>
            <a:off x="5234400" y="2956250"/>
            <a:ext cx="4687200" cy="46872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наград</a:t>
            </a:r>
            <a:endParaRPr b="1"/>
          </a:p>
        </p:txBody>
      </p:sp>
      <p:sp>
        <p:nvSpPr>
          <p:cNvPr id="2246" name="Google Shape;2246;p113"/>
          <p:cNvSpPr/>
          <p:nvPr/>
        </p:nvSpPr>
        <p:spPr>
          <a:xfrm>
            <a:off x="536400" y="2952000"/>
            <a:ext cx="4687200" cy="468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821</a:t>
            </a:r>
            <a:endParaRPr sz="96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человек</a:t>
            </a:r>
            <a:endParaRPr b="1"/>
          </a:p>
        </p:txBody>
      </p:sp>
      <p:sp>
        <p:nvSpPr>
          <p:cNvPr id="2247" name="Google Shape;2247;p113"/>
          <p:cNvSpPr/>
          <p:nvPr/>
        </p:nvSpPr>
        <p:spPr>
          <a:xfrm>
            <a:off x="16769785" y="3693725"/>
            <a:ext cx="721800" cy="503741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13"/>
          <p:cNvSpPr txBox="1"/>
          <p:nvPr/>
        </p:nvSpPr>
        <p:spPr>
          <a:xfrm>
            <a:off x="551850" y="489600"/>
            <a:ext cx="142764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Фигуры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" name="Google Shape;2253;p114"/>
          <p:cNvGraphicFramePr/>
          <p:nvPr/>
        </p:nvGraphicFramePr>
        <p:xfrm>
          <a:off x="551853" y="3474000"/>
          <a:ext cx="5716800" cy="3937250"/>
        </p:xfrm>
        <a:graphic>
          <a:graphicData uri="http://schemas.openxmlformats.org/drawingml/2006/table">
            <a:tbl>
              <a:tblPr>
                <a:noFill/>
                <a:tableStyleId>{F12479AA-1188-46D5-84F2-6A872CF9E262}</a:tableStyleId>
              </a:tblPr>
              <a:tblGrid>
                <a:gridCol w="7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1</a:t>
                      </a:r>
                      <a:endParaRPr sz="18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2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54" name="Google Shape;2254;p114"/>
          <p:cNvSpPr txBox="1"/>
          <p:nvPr/>
        </p:nvSpPr>
        <p:spPr>
          <a:xfrm>
            <a:off x="551850" y="2707200"/>
            <a:ext cx="5716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Простая </a:t>
            </a: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таблица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5" name="Google Shape;2255;p114"/>
          <p:cNvSpPr txBox="1"/>
          <p:nvPr/>
        </p:nvSpPr>
        <p:spPr>
          <a:xfrm>
            <a:off x="7697850" y="2707200"/>
            <a:ext cx="100383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Сложная таблица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56" name="Google Shape;2256;p114"/>
          <p:cNvGraphicFramePr/>
          <p:nvPr/>
        </p:nvGraphicFramePr>
        <p:xfrm>
          <a:off x="7697853" y="3474000"/>
          <a:ext cx="10038275" cy="3937250"/>
        </p:xfrm>
        <a:graphic>
          <a:graphicData uri="http://schemas.openxmlformats.org/drawingml/2006/table">
            <a:tbl>
              <a:tblPr>
                <a:noFill/>
                <a:tableStyleId>{F12479AA-1188-46D5-84F2-6A872CF9E262}</a:tableStyleId>
              </a:tblPr>
              <a:tblGrid>
                <a:gridCol w="5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4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1</a:t>
                      </a:r>
                      <a:endParaRPr sz="18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2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3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N</a:t>
                      </a: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57" name="Google Shape;2257;p114"/>
          <p:cNvSpPr txBox="1"/>
          <p:nvPr/>
        </p:nvSpPr>
        <p:spPr>
          <a:xfrm>
            <a:off x="551850" y="489600"/>
            <a:ext cx="14309100" cy="1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Таблицы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2"/>
          <p:cNvSpPr/>
          <p:nvPr/>
        </p:nvSpPr>
        <p:spPr>
          <a:xfrm>
            <a:off x="7847765" y="4459274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2"/>
          <p:cNvSpPr/>
          <p:nvPr/>
        </p:nvSpPr>
        <p:spPr>
          <a:xfrm>
            <a:off x="13067176" y="4459274"/>
            <a:ext cx="5220900" cy="5181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52"/>
          <p:cNvSpPr/>
          <p:nvPr/>
        </p:nvSpPr>
        <p:spPr>
          <a:xfrm>
            <a:off x="2628000" y="4459274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grpSp>
        <p:nvGrpSpPr>
          <p:cNvPr id="849" name="Google Shape;849;p52"/>
          <p:cNvGrpSpPr/>
          <p:nvPr/>
        </p:nvGrpSpPr>
        <p:grpSpPr>
          <a:xfrm>
            <a:off x="12801600" y="492012"/>
            <a:ext cx="4934550" cy="2447913"/>
            <a:chOff x="12801600" y="492012"/>
            <a:chExt cx="4934550" cy="2447913"/>
          </a:xfrm>
        </p:grpSpPr>
        <p:sp>
          <p:nvSpPr>
            <p:cNvPr id="850" name="Google Shape;850;p52"/>
            <p:cNvSpPr txBox="1"/>
            <p:nvPr/>
          </p:nvSpPr>
          <p:spPr>
            <a:xfrm>
              <a:off x="13414650" y="501525"/>
              <a:ext cx="4321500" cy="24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Если вам понравился какой-то слайд из этого файла, вы можете скопировать его и использовать в своих презентациях.</a:t>
              </a:r>
              <a:endPara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12801600" y="492012"/>
              <a:ext cx="489000" cy="489000"/>
            </a:xfrm>
            <a:prstGeom prst="ellipse">
              <a:avLst/>
            </a:prstGeom>
            <a:solidFill>
              <a:srgbClr val="000000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52"/>
          <p:cNvSpPr/>
          <p:nvPr/>
        </p:nvSpPr>
        <p:spPr>
          <a:xfrm rot="5400000">
            <a:off x="13002698" y="660243"/>
            <a:ext cx="96180" cy="150785"/>
          </a:xfrm>
          <a:custGeom>
            <a:avLst/>
            <a:gdLst/>
            <a:ahLst/>
            <a:cxnLst/>
            <a:rect l="l" t="t" r="r" b="b"/>
            <a:pathLst>
              <a:path w="130414" h="204454" extrusionOk="0">
                <a:moveTo>
                  <a:pt x="65106" y="0"/>
                </a:moveTo>
                <a:cubicBezTo>
                  <a:pt x="62885" y="0"/>
                  <a:pt x="60665" y="858"/>
                  <a:pt x="58949" y="2574"/>
                </a:cubicBezTo>
                <a:lnTo>
                  <a:pt x="3432" y="58899"/>
                </a:lnTo>
                <a:cubicBezTo>
                  <a:pt x="0" y="62532"/>
                  <a:pt x="0" y="67983"/>
                  <a:pt x="3432" y="71415"/>
                </a:cubicBezTo>
                <a:cubicBezTo>
                  <a:pt x="5148" y="73232"/>
                  <a:pt x="7369" y="74140"/>
                  <a:pt x="9590" y="74140"/>
                </a:cubicBezTo>
                <a:cubicBezTo>
                  <a:pt x="11810" y="74140"/>
                  <a:pt x="14031" y="73232"/>
                  <a:pt x="15747" y="71415"/>
                </a:cubicBezTo>
                <a:lnTo>
                  <a:pt x="56324" y="30232"/>
                </a:lnTo>
                <a:lnTo>
                  <a:pt x="56324" y="194157"/>
                </a:lnTo>
                <a:cubicBezTo>
                  <a:pt x="56324" y="194561"/>
                  <a:pt x="56324" y="195167"/>
                  <a:pt x="56324" y="195570"/>
                </a:cubicBezTo>
                <a:cubicBezTo>
                  <a:pt x="56324" y="200415"/>
                  <a:pt x="60362" y="204453"/>
                  <a:pt x="65207" y="204453"/>
                </a:cubicBezTo>
                <a:cubicBezTo>
                  <a:pt x="70052" y="204453"/>
                  <a:pt x="74089" y="200415"/>
                  <a:pt x="74089" y="195570"/>
                </a:cubicBezTo>
                <a:cubicBezTo>
                  <a:pt x="74089" y="195167"/>
                  <a:pt x="73888" y="194561"/>
                  <a:pt x="73888" y="194157"/>
                </a:cubicBezTo>
                <a:lnTo>
                  <a:pt x="73888" y="30232"/>
                </a:lnTo>
                <a:lnTo>
                  <a:pt x="114667" y="71415"/>
                </a:lnTo>
                <a:cubicBezTo>
                  <a:pt x="116383" y="73232"/>
                  <a:pt x="118603" y="74140"/>
                  <a:pt x="120824" y="74140"/>
                </a:cubicBezTo>
                <a:cubicBezTo>
                  <a:pt x="123045" y="74140"/>
                  <a:pt x="125265" y="73232"/>
                  <a:pt x="126981" y="71415"/>
                </a:cubicBezTo>
                <a:cubicBezTo>
                  <a:pt x="130413" y="67983"/>
                  <a:pt x="130413" y="62532"/>
                  <a:pt x="126981" y="58899"/>
                </a:cubicBezTo>
                <a:lnTo>
                  <a:pt x="71263" y="2574"/>
                </a:lnTo>
                <a:cubicBezTo>
                  <a:pt x="69547" y="858"/>
                  <a:pt x="67327" y="0"/>
                  <a:pt x="65106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53" name="Google Shape;853;p52"/>
          <p:cNvSpPr/>
          <p:nvPr/>
        </p:nvSpPr>
        <p:spPr>
          <a:xfrm>
            <a:off x="-2590800" y="4459274"/>
            <a:ext cx="5220600" cy="5181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2"/>
          <p:cNvSpPr txBox="1"/>
          <p:nvPr/>
        </p:nvSpPr>
        <p:spPr>
          <a:xfrm>
            <a:off x="551850" y="489600"/>
            <a:ext cx="11449800" cy="3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Шаблоны слайдов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 шаблона — не ограничивать вас, а помочь сделать хорошие презентации без лишних усилий. 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2" name="Google Shape;2262;p115"/>
          <p:cNvCxnSpPr/>
          <p:nvPr/>
        </p:nvCxnSpPr>
        <p:spPr>
          <a:xfrm rot="10800000">
            <a:off x="4859309" y="5413057"/>
            <a:ext cx="0" cy="22623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3" name="Google Shape;2263;p115"/>
          <p:cNvCxnSpPr/>
          <p:nvPr/>
        </p:nvCxnSpPr>
        <p:spPr>
          <a:xfrm rot="10800000">
            <a:off x="7703906" y="3202807"/>
            <a:ext cx="0" cy="22089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4" name="Google Shape;2264;p115"/>
          <p:cNvCxnSpPr/>
          <p:nvPr/>
        </p:nvCxnSpPr>
        <p:spPr>
          <a:xfrm rot="10800000">
            <a:off x="10560884" y="5471957"/>
            <a:ext cx="0" cy="22146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5" name="Google Shape;2265;p115"/>
          <p:cNvCxnSpPr/>
          <p:nvPr/>
        </p:nvCxnSpPr>
        <p:spPr>
          <a:xfrm rot="10800000">
            <a:off x="13412643" y="3200407"/>
            <a:ext cx="0" cy="22875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6" name="Google Shape;2266;p115"/>
          <p:cNvCxnSpPr>
            <a:stCxn id="2267" idx="6"/>
            <a:endCxn id="2268" idx="2"/>
          </p:cNvCxnSpPr>
          <p:nvPr/>
        </p:nvCxnSpPr>
        <p:spPr>
          <a:xfrm>
            <a:off x="1975592" y="5441204"/>
            <a:ext cx="5626200" cy="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69" name="Google Shape;2269;p115"/>
          <p:cNvCxnSpPr>
            <a:stCxn id="2268" idx="6"/>
          </p:cNvCxnSpPr>
          <p:nvPr/>
        </p:nvCxnSpPr>
        <p:spPr>
          <a:xfrm>
            <a:off x="7805906" y="5441204"/>
            <a:ext cx="10557300" cy="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70" name="Google Shape;2270;p115"/>
          <p:cNvCxnSpPr/>
          <p:nvPr/>
        </p:nvCxnSpPr>
        <p:spPr>
          <a:xfrm rot="10800000">
            <a:off x="1226600" y="3190007"/>
            <a:ext cx="0" cy="17013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271" name="Google Shape;2271;p115"/>
          <p:cNvSpPr/>
          <p:nvPr/>
        </p:nvSpPr>
        <p:spPr>
          <a:xfrm>
            <a:off x="13310643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115"/>
          <p:cNvSpPr/>
          <p:nvPr/>
        </p:nvSpPr>
        <p:spPr>
          <a:xfrm>
            <a:off x="4757309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115"/>
          <p:cNvSpPr/>
          <p:nvPr/>
        </p:nvSpPr>
        <p:spPr>
          <a:xfrm>
            <a:off x="7601906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15"/>
          <p:cNvSpPr/>
          <p:nvPr/>
        </p:nvSpPr>
        <p:spPr>
          <a:xfrm>
            <a:off x="10458884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115"/>
          <p:cNvSpPr txBox="1"/>
          <p:nvPr/>
        </p:nvSpPr>
        <p:spPr>
          <a:xfrm>
            <a:off x="1226599" y="2455607"/>
            <a:ext cx="36216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1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5" name="Google Shape;2275;p115"/>
          <p:cNvSpPr txBox="1"/>
          <p:nvPr/>
        </p:nvSpPr>
        <p:spPr>
          <a:xfrm>
            <a:off x="7147406" y="5681557"/>
            <a:ext cx="1113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2026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6" name="Google Shape;2276;p115"/>
          <p:cNvSpPr txBox="1"/>
          <p:nvPr/>
        </p:nvSpPr>
        <p:spPr>
          <a:xfrm>
            <a:off x="10004384" y="4676657"/>
            <a:ext cx="1113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2028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7" name="Google Shape;2277;p115"/>
          <p:cNvSpPr txBox="1"/>
          <p:nvPr/>
        </p:nvSpPr>
        <p:spPr>
          <a:xfrm>
            <a:off x="12932043" y="5676782"/>
            <a:ext cx="9612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2030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8" name="Google Shape;2278;p115"/>
          <p:cNvSpPr txBox="1"/>
          <p:nvPr/>
        </p:nvSpPr>
        <p:spPr>
          <a:xfrm>
            <a:off x="4406459" y="4681432"/>
            <a:ext cx="905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2024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7" name="Google Shape;2267;p115"/>
          <p:cNvSpPr/>
          <p:nvPr/>
        </p:nvSpPr>
        <p:spPr>
          <a:xfrm>
            <a:off x="546992" y="4726904"/>
            <a:ext cx="1428600" cy="1428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"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9" name="Google Shape;2279;p115"/>
          <p:cNvSpPr/>
          <p:nvPr/>
        </p:nvSpPr>
        <p:spPr>
          <a:xfrm>
            <a:off x="16171650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115"/>
          <p:cNvSpPr txBox="1"/>
          <p:nvPr/>
        </p:nvSpPr>
        <p:spPr>
          <a:xfrm>
            <a:off x="15803425" y="4676657"/>
            <a:ext cx="9612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2032</a:t>
            </a:r>
            <a:endParaRPr sz="28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1" name="Google Shape;2281;p115"/>
          <p:cNvSpPr txBox="1"/>
          <p:nvPr/>
        </p:nvSpPr>
        <p:spPr>
          <a:xfrm>
            <a:off x="4867275" y="7898807"/>
            <a:ext cx="42909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2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2" name="Google Shape;2282;p115"/>
          <p:cNvSpPr txBox="1"/>
          <p:nvPr/>
        </p:nvSpPr>
        <p:spPr>
          <a:xfrm>
            <a:off x="10570152" y="7898807"/>
            <a:ext cx="42465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4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3" name="Google Shape;2283;p115"/>
          <p:cNvSpPr txBox="1"/>
          <p:nvPr/>
        </p:nvSpPr>
        <p:spPr>
          <a:xfrm>
            <a:off x="7703922" y="2470007"/>
            <a:ext cx="42810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3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4" name="Google Shape;2284;p115"/>
          <p:cNvSpPr txBox="1"/>
          <p:nvPr/>
        </p:nvSpPr>
        <p:spPr>
          <a:xfrm>
            <a:off x="13401837" y="2470007"/>
            <a:ext cx="43311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Пункт 5</a:t>
            </a:r>
            <a:endParaRPr sz="24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18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18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5" name="Google Shape;2285;p115"/>
          <p:cNvSpPr txBox="1"/>
          <p:nvPr/>
        </p:nvSpPr>
        <p:spPr>
          <a:xfrm>
            <a:off x="551850" y="489600"/>
            <a:ext cx="14274300" cy="17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Таймлайн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0" name="Google Shape;2290;p116"/>
          <p:cNvCxnSpPr/>
          <p:nvPr/>
        </p:nvCxnSpPr>
        <p:spPr>
          <a:xfrm rot="10800000">
            <a:off x="9144000" y="2209875"/>
            <a:ext cx="0" cy="74505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91" name="Google Shape;2291;p116"/>
          <p:cNvCxnSpPr/>
          <p:nvPr/>
        </p:nvCxnSpPr>
        <p:spPr>
          <a:xfrm>
            <a:off x="571650" y="5950500"/>
            <a:ext cx="171651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292" name="Google Shape;2292;p116"/>
          <p:cNvSpPr txBox="1"/>
          <p:nvPr/>
        </p:nvSpPr>
        <p:spPr>
          <a:xfrm>
            <a:off x="534008" y="2219325"/>
            <a:ext cx="7162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000" b="1" i="0" u="none" strike="noStrike" cap="none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1</a:t>
            </a:r>
            <a:endParaRPr sz="3000" b="1" i="0" u="none" strike="noStrike" cap="none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3" name="Google Shape;2293;p116"/>
          <p:cNvSpPr txBox="1"/>
          <p:nvPr/>
        </p:nvSpPr>
        <p:spPr>
          <a:xfrm>
            <a:off x="534000" y="2959200"/>
            <a:ext cx="71637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lang="ru" sz="24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24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4" name="Google Shape;2294;p116"/>
          <p:cNvSpPr txBox="1"/>
          <p:nvPr/>
        </p:nvSpPr>
        <p:spPr>
          <a:xfrm>
            <a:off x="9148975" y="2228850"/>
            <a:ext cx="7129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0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2</a:t>
            </a:r>
            <a:endParaRPr sz="30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5" name="Google Shape;2295;p116"/>
          <p:cNvSpPr txBox="1"/>
          <p:nvPr/>
        </p:nvSpPr>
        <p:spPr>
          <a:xfrm>
            <a:off x="9143875" y="2959200"/>
            <a:ext cx="71292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lang="ru" sz="24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24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6" name="Google Shape;2296;p116"/>
          <p:cNvSpPr txBox="1"/>
          <p:nvPr/>
        </p:nvSpPr>
        <p:spPr>
          <a:xfrm>
            <a:off x="534008" y="6172200"/>
            <a:ext cx="71637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0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3</a:t>
            </a:r>
            <a:endParaRPr sz="30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7" name="Google Shape;2297;p116"/>
          <p:cNvSpPr txBox="1"/>
          <p:nvPr/>
        </p:nvSpPr>
        <p:spPr>
          <a:xfrm>
            <a:off x="534000" y="6926377"/>
            <a:ext cx="71637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lang="ru" sz="24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24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8" name="Google Shape;2298;p116"/>
          <p:cNvSpPr txBox="1"/>
          <p:nvPr/>
        </p:nvSpPr>
        <p:spPr>
          <a:xfrm>
            <a:off x="9143875" y="6172200"/>
            <a:ext cx="71292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000" b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4</a:t>
            </a:r>
            <a:endParaRPr sz="3000" b="1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9" name="Google Shape;2299;p116"/>
          <p:cNvSpPr txBox="1"/>
          <p:nvPr/>
        </p:nvSpPr>
        <p:spPr>
          <a:xfrm>
            <a:off x="9144000" y="6926375"/>
            <a:ext cx="71292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lang="ru" sz="2400" b="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2400" b="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0" name="Google Shape;2300;p116"/>
          <p:cNvSpPr txBox="1"/>
          <p:nvPr/>
        </p:nvSpPr>
        <p:spPr>
          <a:xfrm>
            <a:off x="551850" y="489600"/>
            <a:ext cx="14288100" cy="17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Матрица на 4 колонки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17"/>
          <p:cNvSpPr/>
          <p:nvPr/>
        </p:nvSpPr>
        <p:spPr>
          <a:xfrm>
            <a:off x="545638" y="2458534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EB236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117"/>
          <p:cNvSpPr/>
          <p:nvPr/>
        </p:nvSpPr>
        <p:spPr>
          <a:xfrm>
            <a:off x="3041444" y="2458534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117"/>
          <p:cNvSpPr txBox="1"/>
          <p:nvPr/>
        </p:nvSpPr>
        <p:spPr>
          <a:xfrm>
            <a:off x="1137838" y="3829650"/>
            <a:ext cx="2049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 1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8" name="Google Shape;2308;p117"/>
          <p:cNvSpPr txBox="1"/>
          <p:nvPr/>
        </p:nvSpPr>
        <p:spPr>
          <a:xfrm>
            <a:off x="3830144" y="3829650"/>
            <a:ext cx="1656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2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9" name="Google Shape;2309;p117"/>
          <p:cNvSpPr/>
          <p:nvPr/>
        </p:nvSpPr>
        <p:spPr>
          <a:xfrm>
            <a:off x="545638" y="6406416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EB236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117"/>
          <p:cNvSpPr/>
          <p:nvPr/>
        </p:nvSpPr>
        <p:spPr>
          <a:xfrm>
            <a:off x="2162537" y="7172325"/>
            <a:ext cx="1244400" cy="1244400"/>
          </a:xfrm>
          <a:prstGeom prst="ellipse">
            <a:avLst/>
          </a:prstGeom>
          <a:noFill/>
          <a:ln w="381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117"/>
          <p:cNvSpPr txBox="1"/>
          <p:nvPr/>
        </p:nvSpPr>
        <p:spPr>
          <a:xfrm>
            <a:off x="551850" y="489600"/>
            <a:ext cx="142785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Круги Эйлера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2" name="Google Shape;2312;p117"/>
          <p:cNvSpPr/>
          <p:nvPr/>
        </p:nvSpPr>
        <p:spPr>
          <a:xfrm>
            <a:off x="10546888" y="2458534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EB236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117"/>
          <p:cNvSpPr/>
          <p:nvPr/>
        </p:nvSpPr>
        <p:spPr>
          <a:xfrm>
            <a:off x="13042694" y="2458534"/>
            <a:ext cx="3233400" cy="3233400"/>
          </a:xfrm>
          <a:prstGeom prst="ellipse">
            <a:avLst/>
          </a:prstGeom>
          <a:noFill/>
          <a:ln w="381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117"/>
          <p:cNvSpPr txBox="1"/>
          <p:nvPr/>
        </p:nvSpPr>
        <p:spPr>
          <a:xfrm>
            <a:off x="11139088" y="3829650"/>
            <a:ext cx="2049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 1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5" name="Google Shape;2315;p117"/>
          <p:cNvSpPr txBox="1"/>
          <p:nvPr/>
        </p:nvSpPr>
        <p:spPr>
          <a:xfrm>
            <a:off x="13831394" y="3829650"/>
            <a:ext cx="1656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2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6" name="Google Shape;2316;p117"/>
          <p:cNvSpPr/>
          <p:nvPr/>
        </p:nvSpPr>
        <p:spPr>
          <a:xfrm>
            <a:off x="11794919" y="4058734"/>
            <a:ext cx="3233400" cy="32334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117"/>
          <p:cNvSpPr txBox="1"/>
          <p:nvPr/>
        </p:nvSpPr>
        <p:spPr>
          <a:xfrm>
            <a:off x="12583619" y="5429850"/>
            <a:ext cx="1656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2</a:t>
            </a:r>
            <a:endParaRPr sz="28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18" name="Google Shape;2318;p117"/>
          <p:cNvCxnSpPr/>
          <p:nvPr/>
        </p:nvCxnSpPr>
        <p:spPr>
          <a:xfrm rot="10800000" flipH="1">
            <a:off x="10477500" y="4451175"/>
            <a:ext cx="2939100" cy="2206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3" name="Google Shape;2323;p118"/>
          <p:cNvGrpSpPr/>
          <p:nvPr/>
        </p:nvGrpSpPr>
        <p:grpSpPr>
          <a:xfrm>
            <a:off x="3058617" y="3828567"/>
            <a:ext cx="14664633" cy="779028"/>
            <a:chOff x="3058617" y="3828567"/>
            <a:chExt cx="14664633" cy="779028"/>
          </a:xfrm>
        </p:grpSpPr>
        <p:sp>
          <p:nvSpPr>
            <p:cNvPr id="2324" name="Google Shape;2324;p118"/>
            <p:cNvSpPr txBox="1"/>
            <p:nvPr/>
          </p:nvSpPr>
          <p:spPr>
            <a:xfrm>
              <a:off x="10538550" y="3856350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Пункт 2</a:t>
              </a:r>
              <a:r>
                <a:rPr lang="ru" sz="24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/>
              </a:r>
              <a:br>
                <a:rPr lang="ru" sz="24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24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5" name="Google Shape;2325;p118"/>
            <p:cNvSpPr/>
            <p:nvPr/>
          </p:nvSpPr>
          <p:spPr>
            <a:xfrm>
              <a:off x="3058617" y="3828567"/>
              <a:ext cx="2170965" cy="779028"/>
            </a:xfrm>
            <a:custGeom>
              <a:avLst/>
              <a:gdLst/>
              <a:ahLst/>
              <a:cxnLst/>
              <a:rect l="l" t="t" r="r" b="b"/>
              <a:pathLst>
                <a:path w="87630" h="33528" extrusionOk="0">
                  <a:moveTo>
                    <a:pt x="18669" y="0"/>
                  </a:moveTo>
                  <a:lnTo>
                    <a:pt x="69723" y="0"/>
                  </a:lnTo>
                  <a:lnTo>
                    <a:pt x="87630" y="33528"/>
                  </a:lnTo>
                  <a:lnTo>
                    <a:pt x="0" y="33528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326" name="Google Shape;2326;p118"/>
          <p:cNvCxnSpPr/>
          <p:nvPr/>
        </p:nvCxnSpPr>
        <p:spPr>
          <a:xfrm>
            <a:off x="4062882" y="4193643"/>
            <a:ext cx="5073300" cy="141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oval" w="med" len="med"/>
            <a:tailEnd type="none" w="sm" len="sm"/>
          </a:ln>
        </p:spPr>
      </p:cxnSp>
      <p:grpSp>
        <p:nvGrpSpPr>
          <p:cNvPr id="2327" name="Google Shape;2327;p118"/>
          <p:cNvGrpSpPr/>
          <p:nvPr/>
        </p:nvGrpSpPr>
        <p:grpSpPr>
          <a:xfrm>
            <a:off x="1820918" y="5984332"/>
            <a:ext cx="15902332" cy="779023"/>
            <a:chOff x="1820918" y="5984332"/>
            <a:chExt cx="15902332" cy="779023"/>
          </a:xfrm>
        </p:grpSpPr>
        <p:sp>
          <p:nvSpPr>
            <p:cNvPr id="2328" name="Google Shape;2328;p118"/>
            <p:cNvSpPr txBox="1"/>
            <p:nvPr/>
          </p:nvSpPr>
          <p:spPr>
            <a:xfrm>
              <a:off x="10538550" y="6016035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4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18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9" name="Google Shape;2329;p118"/>
            <p:cNvSpPr/>
            <p:nvPr/>
          </p:nvSpPr>
          <p:spPr>
            <a:xfrm>
              <a:off x="1820918" y="5984332"/>
              <a:ext cx="4656296" cy="779023"/>
            </a:xfrm>
            <a:custGeom>
              <a:avLst/>
              <a:gdLst/>
              <a:ahLst/>
              <a:cxnLst/>
              <a:rect l="l" t="t" r="r" b="b"/>
              <a:pathLst>
                <a:path w="190500" h="33528" extrusionOk="0">
                  <a:moveTo>
                    <a:pt x="18288" y="0"/>
                  </a:moveTo>
                  <a:lnTo>
                    <a:pt x="172212" y="0"/>
                  </a:lnTo>
                  <a:lnTo>
                    <a:pt x="190500" y="33528"/>
                  </a:lnTo>
                  <a:lnTo>
                    <a:pt x="0" y="33528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30" name="Google Shape;2330;p118"/>
            <p:cNvCxnSpPr/>
            <p:nvPr/>
          </p:nvCxnSpPr>
          <p:spPr>
            <a:xfrm>
              <a:off x="4062879" y="6385024"/>
              <a:ext cx="5073300" cy="12600"/>
            </a:xfrm>
            <a:prstGeom prst="straightConnector1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</p:grpSp>
      <p:grpSp>
        <p:nvGrpSpPr>
          <p:cNvPr id="2331" name="Google Shape;2331;p118"/>
          <p:cNvGrpSpPr/>
          <p:nvPr/>
        </p:nvGrpSpPr>
        <p:grpSpPr>
          <a:xfrm>
            <a:off x="1212213" y="7040853"/>
            <a:ext cx="16511037" cy="779037"/>
            <a:chOff x="1212213" y="7040853"/>
            <a:chExt cx="16511037" cy="779037"/>
          </a:xfrm>
        </p:grpSpPr>
        <p:sp>
          <p:nvSpPr>
            <p:cNvPr id="2332" name="Google Shape;2332;p118"/>
            <p:cNvSpPr txBox="1"/>
            <p:nvPr/>
          </p:nvSpPr>
          <p:spPr>
            <a:xfrm>
              <a:off x="10538550" y="7064660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5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18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3" name="Google Shape;2333;p118"/>
            <p:cNvSpPr/>
            <p:nvPr/>
          </p:nvSpPr>
          <p:spPr>
            <a:xfrm>
              <a:off x="1212213" y="7040853"/>
              <a:ext cx="5902391" cy="779037"/>
            </a:xfrm>
            <a:custGeom>
              <a:avLst/>
              <a:gdLst/>
              <a:ahLst/>
              <a:cxnLst/>
              <a:rect l="l" t="t" r="r" b="b"/>
              <a:pathLst>
                <a:path w="242697" h="33147" extrusionOk="0">
                  <a:moveTo>
                    <a:pt x="17907" y="0"/>
                  </a:moveTo>
                  <a:lnTo>
                    <a:pt x="224409" y="0"/>
                  </a:lnTo>
                  <a:lnTo>
                    <a:pt x="242697" y="33147"/>
                  </a:lnTo>
                  <a:lnTo>
                    <a:pt x="0" y="33147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34" name="Google Shape;2334;p118"/>
            <p:cNvCxnSpPr/>
            <p:nvPr/>
          </p:nvCxnSpPr>
          <p:spPr>
            <a:xfrm>
              <a:off x="4061623" y="7430359"/>
              <a:ext cx="5074500" cy="0"/>
            </a:xfrm>
            <a:prstGeom prst="straightConnector1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</p:grpSp>
      <p:grpSp>
        <p:nvGrpSpPr>
          <p:cNvPr id="2335" name="Google Shape;2335;p118"/>
          <p:cNvGrpSpPr/>
          <p:nvPr/>
        </p:nvGrpSpPr>
        <p:grpSpPr>
          <a:xfrm>
            <a:off x="551865" y="8097347"/>
            <a:ext cx="17171385" cy="802075"/>
            <a:chOff x="551865" y="8097347"/>
            <a:chExt cx="17171385" cy="802075"/>
          </a:xfrm>
        </p:grpSpPr>
        <p:sp>
          <p:nvSpPr>
            <p:cNvPr id="2336" name="Google Shape;2336;p118"/>
            <p:cNvSpPr txBox="1"/>
            <p:nvPr/>
          </p:nvSpPr>
          <p:spPr>
            <a:xfrm>
              <a:off x="10538550" y="8132700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6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18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7" name="Google Shape;2337;p118"/>
            <p:cNvSpPr/>
            <p:nvPr/>
          </p:nvSpPr>
          <p:spPr>
            <a:xfrm>
              <a:off x="551865" y="8097347"/>
              <a:ext cx="7184818" cy="802075"/>
            </a:xfrm>
            <a:custGeom>
              <a:avLst/>
              <a:gdLst/>
              <a:ahLst/>
              <a:cxnLst/>
              <a:rect l="l" t="t" r="r" b="b"/>
              <a:pathLst>
                <a:path w="296037" h="33147" extrusionOk="0">
                  <a:moveTo>
                    <a:pt x="19431" y="0"/>
                  </a:moveTo>
                  <a:lnTo>
                    <a:pt x="277368" y="0"/>
                  </a:lnTo>
                  <a:lnTo>
                    <a:pt x="296037" y="33147"/>
                  </a:lnTo>
                  <a:lnTo>
                    <a:pt x="0" y="33147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38" name="Google Shape;2338;p118"/>
            <p:cNvCxnSpPr/>
            <p:nvPr/>
          </p:nvCxnSpPr>
          <p:spPr>
            <a:xfrm>
              <a:off x="4042750" y="8498375"/>
              <a:ext cx="5101200" cy="0"/>
            </a:xfrm>
            <a:prstGeom prst="straightConnector1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</p:grpSp>
      <p:grpSp>
        <p:nvGrpSpPr>
          <p:cNvPr id="2339" name="Google Shape;2339;p118"/>
          <p:cNvGrpSpPr/>
          <p:nvPr/>
        </p:nvGrpSpPr>
        <p:grpSpPr>
          <a:xfrm>
            <a:off x="3672967" y="2772060"/>
            <a:ext cx="14050283" cy="779014"/>
            <a:chOff x="3672967" y="2772060"/>
            <a:chExt cx="14050283" cy="779014"/>
          </a:xfrm>
        </p:grpSpPr>
        <p:sp>
          <p:nvSpPr>
            <p:cNvPr id="2340" name="Google Shape;2340;p118"/>
            <p:cNvSpPr txBox="1"/>
            <p:nvPr/>
          </p:nvSpPr>
          <p:spPr>
            <a:xfrm>
              <a:off x="10538550" y="2795925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Пункт 1</a:t>
              </a:r>
              <a:r>
                <a:rPr lang="ru" sz="24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/>
              </a:r>
              <a:br>
                <a:rPr lang="ru" sz="24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 b="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24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1" name="Google Shape;2341;p118"/>
            <p:cNvSpPr/>
            <p:nvPr/>
          </p:nvSpPr>
          <p:spPr>
            <a:xfrm>
              <a:off x="3672967" y="2772060"/>
              <a:ext cx="933347" cy="779014"/>
            </a:xfrm>
            <a:prstGeom prst="triangle">
              <a:avLst>
                <a:gd name="adj" fmla="val 50000"/>
              </a:avLst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42" name="Google Shape;2342;p118"/>
            <p:cNvCxnSpPr/>
            <p:nvPr/>
          </p:nvCxnSpPr>
          <p:spPr>
            <a:xfrm>
              <a:off x="4062882" y="3194163"/>
              <a:ext cx="5073300" cy="177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</p:grpSp>
      <p:grpSp>
        <p:nvGrpSpPr>
          <p:cNvPr id="2343" name="Google Shape;2343;p118"/>
          <p:cNvGrpSpPr/>
          <p:nvPr/>
        </p:nvGrpSpPr>
        <p:grpSpPr>
          <a:xfrm>
            <a:off x="2438609" y="4885088"/>
            <a:ext cx="15284641" cy="821751"/>
            <a:chOff x="2438609" y="4885088"/>
            <a:chExt cx="15284641" cy="821751"/>
          </a:xfrm>
        </p:grpSpPr>
        <p:sp>
          <p:nvSpPr>
            <p:cNvPr id="2344" name="Google Shape;2344;p118"/>
            <p:cNvSpPr txBox="1"/>
            <p:nvPr/>
          </p:nvSpPr>
          <p:spPr>
            <a:xfrm>
              <a:off x="10538550" y="4950005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3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sz="1800" b="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345" name="Google Shape;2345;p118"/>
            <p:cNvCxnSpPr/>
            <p:nvPr/>
          </p:nvCxnSpPr>
          <p:spPr>
            <a:xfrm>
              <a:off x="4061623" y="5287337"/>
              <a:ext cx="5074500" cy="17400"/>
            </a:xfrm>
            <a:prstGeom prst="straightConnector1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miter lim="400000"/>
              <a:headEnd type="oval" w="med" len="med"/>
              <a:tailEnd type="none" w="sm" len="sm"/>
            </a:ln>
          </p:spPr>
        </p:cxnSp>
        <p:sp>
          <p:nvSpPr>
            <p:cNvPr id="2346" name="Google Shape;2346;p118"/>
            <p:cNvSpPr/>
            <p:nvPr/>
          </p:nvSpPr>
          <p:spPr>
            <a:xfrm>
              <a:off x="2438609" y="4885088"/>
              <a:ext cx="3449326" cy="821751"/>
            </a:xfrm>
            <a:custGeom>
              <a:avLst/>
              <a:gdLst/>
              <a:ahLst/>
              <a:cxnLst/>
              <a:rect l="l" t="t" r="r" b="b"/>
              <a:pathLst>
                <a:path w="129540" h="30861" extrusionOk="0">
                  <a:moveTo>
                    <a:pt x="17907" y="0"/>
                  </a:moveTo>
                  <a:lnTo>
                    <a:pt x="111252" y="0"/>
                  </a:lnTo>
                  <a:lnTo>
                    <a:pt x="129540" y="30861"/>
                  </a:lnTo>
                  <a:lnTo>
                    <a:pt x="0" y="30861"/>
                  </a:lnTo>
                  <a:close/>
                </a:path>
              </a:pathLst>
            </a:cu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47" name="Google Shape;2347;p118"/>
          <p:cNvSpPr txBox="1"/>
          <p:nvPr/>
        </p:nvSpPr>
        <p:spPr>
          <a:xfrm>
            <a:off x="551850" y="489600"/>
            <a:ext cx="14288100" cy="17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Пирамида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Что такое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бренд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Как, когда и где он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формируется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. Как строить бренд</a:t>
            </a:r>
            <a:endParaRPr sz="2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40246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74983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109720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444574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442282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формируется. Как строить бренд</a:t>
            </a:r>
            <a:endParaRPr sz="2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7893584" y="2952000"/>
            <a:ext cx="28584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такое бренд.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Как, к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огда и где он формируется. Как строить бренд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1137037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Как, когда и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где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он формируется. Как строить бренд</a:t>
            </a:r>
            <a:endParaRPr sz="2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4849475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Как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, когда и где он фор</a:t>
            </a:r>
            <a:r>
              <a:rPr lang="ru" sz="2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мируется. Как строить бренд</a:t>
            </a:r>
            <a:endParaRPr sz="2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42881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Roadmap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20"/>
          <p:cNvSpPr/>
          <p:nvPr/>
        </p:nvSpPr>
        <p:spPr>
          <a:xfrm>
            <a:off x="551852" y="4201142"/>
            <a:ext cx="4209408" cy="197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938" y="21600"/>
                </a:lnTo>
                <a:lnTo>
                  <a:pt x="21600" y="10800"/>
                </a:lnTo>
                <a:lnTo>
                  <a:pt x="179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9" name="Google Shape;2369;p120"/>
          <p:cNvSpPr/>
          <p:nvPr/>
        </p:nvSpPr>
        <p:spPr>
          <a:xfrm>
            <a:off x="4893623" y="4201142"/>
            <a:ext cx="4209408" cy="1979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899999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0" name="Google Shape;2370;p120"/>
          <p:cNvSpPr/>
          <p:nvPr/>
        </p:nvSpPr>
        <p:spPr>
          <a:xfrm>
            <a:off x="9235395" y="4201142"/>
            <a:ext cx="4209408" cy="1979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899999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1" name="Google Shape;2371;p120"/>
          <p:cNvSpPr/>
          <p:nvPr/>
        </p:nvSpPr>
        <p:spPr>
          <a:xfrm>
            <a:off x="13577166" y="4201142"/>
            <a:ext cx="4209408" cy="197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899999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372" name="Google Shape;2372;p120"/>
          <p:cNvSpPr txBox="1"/>
          <p:nvPr/>
        </p:nvSpPr>
        <p:spPr>
          <a:xfrm>
            <a:off x="551850" y="489600"/>
            <a:ext cx="142881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Схема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7" name="Google Shape;2377;p121"/>
          <p:cNvCxnSpPr/>
          <p:nvPr/>
        </p:nvCxnSpPr>
        <p:spPr>
          <a:xfrm>
            <a:off x="4843250" y="3934150"/>
            <a:ext cx="85668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78" name="Google Shape;2378;p121"/>
          <p:cNvCxnSpPr/>
          <p:nvPr/>
        </p:nvCxnSpPr>
        <p:spPr>
          <a:xfrm>
            <a:off x="11297731" y="6904985"/>
            <a:ext cx="42570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79" name="Google Shape;2379;p121"/>
          <p:cNvCxnSpPr/>
          <p:nvPr/>
        </p:nvCxnSpPr>
        <p:spPr>
          <a:xfrm>
            <a:off x="4858125" y="3926050"/>
            <a:ext cx="0" cy="1016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380" name="Google Shape;2380;p121"/>
          <p:cNvCxnSpPr/>
          <p:nvPr/>
        </p:nvCxnSpPr>
        <p:spPr>
          <a:xfrm>
            <a:off x="2757121" y="6890832"/>
            <a:ext cx="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381" name="Google Shape;2381;p121"/>
          <p:cNvCxnSpPr/>
          <p:nvPr/>
        </p:nvCxnSpPr>
        <p:spPr>
          <a:xfrm>
            <a:off x="9144008" y="2945234"/>
            <a:ext cx="0" cy="10026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82" name="Google Shape;2382;p121"/>
          <p:cNvCxnSpPr/>
          <p:nvPr/>
        </p:nvCxnSpPr>
        <p:spPr>
          <a:xfrm>
            <a:off x="4857300" y="5939200"/>
            <a:ext cx="0" cy="9807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383" name="Google Shape;2383;p121"/>
          <p:cNvSpPr/>
          <p:nvPr/>
        </p:nvSpPr>
        <p:spPr>
          <a:xfrm>
            <a:off x="2892725" y="4942600"/>
            <a:ext cx="396540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2</a:t>
            </a:r>
            <a:endParaRPr sz="2800"/>
          </a:p>
        </p:txBody>
      </p:sp>
      <p:sp>
        <p:nvSpPr>
          <p:cNvPr id="2384" name="Google Shape;2384;p121"/>
          <p:cNvSpPr/>
          <p:nvPr/>
        </p:nvSpPr>
        <p:spPr>
          <a:xfrm>
            <a:off x="11429420" y="4942600"/>
            <a:ext cx="3965400" cy="996600"/>
          </a:xfrm>
          <a:prstGeom prst="roundRect">
            <a:avLst>
              <a:gd name="adj" fmla="val 2614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200">
                <a:latin typeface="Proxima Nova"/>
                <a:ea typeface="Proxima Nova"/>
                <a:cs typeface="Proxima Nova"/>
                <a:sym typeface="Proxima Nova"/>
              </a:rPr>
              <a:t>Пункт 3</a:t>
            </a:r>
            <a:endParaRPr sz="2800"/>
          </a:p>
        </p:txBody>
      </p:sp>
      <p:sp>
        <p:nvSpPr>
          <p:cNvPr id="2385" name="Google Shape;2385;p121"/>
          <p:cNvSpPr/>
          <p:nvPr/>
        </p:nvSpPr>
        <p:spPr>
          <a:xfrm>
            <a:off x="5043881" y="7898925"/>
            <a:ext cx="3965400" cy="1005000"/>
          </a:xfrm>
          <a:prstGeom prst="roundRect">
            <a:avLst>
              <a:gd name="adj" fmla="val 2827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5</a:t>
            </a:r>
            <a:endParaRPr sz="2800"/>
          </a:p>
        </p:txBody>
      </p:sp>
      <p:sp>
        <p:nvSpPr>
          <p:cNvPr id="2386" name="Google Shape;2386;p121"/>
          <p:cNvSpPr/>
          <p:nvPr/>
        </p:nvSpPr>
        <p:spPr>
          <a:xfrm>
            <a:off x="773350" y="7898925"/>
            <a:ext cx="3965400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4</a:t>
            </a:r>
            <a:endParaRPr sz="2800"/>
          </a:p>
        </p:txBody>
      </p:sp>
      <p:sp>
        <p:nvSpPr>
          <p:cNvPr id="2387" name="Google Shape;2387;p121"/>
          <p:cNvSpPr/>
          <p:nvPr/>
        </p:nvSpPr>
        <p:spPr>
          <a:xfrm>
            <a:off x="7175550" y="1970751"/>
            <a:ext cx="3965400" cy="99660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1</a:t>
            </a:r>
            <a:endParaRPr sz="2800"/>
          </a:p>
        </p:txBody>
      </p:sp>
      <p:cxnSp>
        <p:nvCxnSpPr>
          <p:cNvPr id="2388" name="Google Shape;2388;p121"/>
          <p:cNvCxnSpPr/>
          <p:nvPr/>
        </p:nvCxnSpPr>
        <p:spPr>
          <a:xfrm flipH="1">
            <a:off x="7026978" y="6890832"/>
            <a:ext cx="90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389" name="Google Shape;2389;p121"/>
          <p:cNvCxnSpPr/>
          <p:nvPr/>
        </p:nvCxnSpPr>
        <p:spPr>
          <a:xfrm>
            <a:off x="13412121" y="5939197"/>
            <a:ext cx="0" cy="9720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90" name="Google Shape;2390;p121"/>
          <p:cNvCxnSpPr/>
          <p:nvPr/>
        </p:nvCxnSpPr>
        <p:spPr>
          <a:xfrm>
            <a:off x="11299173" y="6890832"/>
            <a:ext cx="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2391" name="Google Shape;2391;p121"/>
          <p:cNvSpPr/>
          <p:nvPr/>
        </p:nvSpPr>
        <p:spPr>
          <a:xfrm>
            <a:off x="13584699" y="7898925"/>
            <a:ext cx="3965400" cy="1005000"/>
          </a:xfrm>
          <a:prstGeom prst="roundRect">
            <a:avLst>
              <a:gd name="adj" fmla="val 2827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7</a:t>
            </a:r>
            <a:endParaRPr sz="2800"/>
          </a:p>
        </p:txBody>
      </p:sp>
      <p:sp>
        <p:nvSpPr>
          <p:cNvPr id="2392" name="Google Shape;2392;p121"/>
          <p:cNvSpPr/>
          <p:nvPr/>
        </p:nvSpPr>
        <p:spPr>
          <a:xfrm>
            <a:off x="9316468" y="7898925"/>
            <a:ext cx="3965400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6</a:t>
            </a:r>
            <a:endParaRPr sz="2800"/>
          </a:p>
        </p:txBody>
      </p:sp>
      <p:cxnSp>
        <p:nvCxnSpPr>
          <p:cNvPr id="2393" name="Google Shape;2393;p121"/>
          <p:cNvCxnSpPr/>
          <p:nvPr/>
        </p:nvCxnSpPr>
        <p:spPr>
          <a:xfrm flipH="1">
            <a:off x="15566513" y="6890832"/>
            <a:ext cx="90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394" name="Google Shape;2394;p121"/>
          <p:cNvCxnSpPr/>
          <p:nvPr/>
        </p:nvCxnSpPr>
        <p:spPr>
          <a:xfrm>
            <a:off x="2769812" y="6904985"/>
            <a:ext cx="42570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95" name="Google Shape;2395;p121"/>
          <p:cNvCxnSpPr/>
          <p:nvPr/>
        </p:nvCxnSpPr>
        <p:spPr>
          <a:xfrm>
            <a:off x="13414725" y="3921700"/>
            <a:ext cx="0" cy="1019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2396" name="Google Shape;2396;p121"/>
          <p:cNvSpPr txBox="1"/>
          <p:nvPr/>
        </p:nvSpPr>
        <p:spPr>
          <a:xfrm>
            <a:off x="551850" y="489600"/>
            <a:ext cx="142977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Иерархия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1" name="Google Shape;2401;p122"/>
          <p:cNvCxnSpPr>
            <a:stCxn id="2402" idx="3"/>
            <a:endCxn id="2403" idx="1"/>
          </p:cNvCxnSpPr>
          <p:nvPr/>
        </p:nvCxnSpPr>
        <p:spPr>
          <a:xfrm>
            <a:off x="4548468" y="3199750"/>
            <a:ext cx="25749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404" name="Google Shape;2404;p122"/>
          <p:cNvCxnSpPr>
            <a:stCxn id="2403" idx="3"/>
            <a:endCxn id="2405" idx="1"/>
          </p:cNvCxnSpPr>
          <p:nvPr/>
        </p:nvCxnSpPr>
        <p:spPr>
          <a:xfrm>
            <a:off x="11120093" y="3199750"/>
            <a:ext cx="2619600" cy="15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406" name="Google Shape;2406;p122"/>
          <p:cNvCxnSpPr>
            <a:stCxn id="2407" idx="0"/>
            <a:endCxn id="2405" idx="2"/>
          </p:cNvCxnSpPr>
          <p:nvPr/>
        </p:nvCxnSpPr>
        <p:spPr>
          <a:xfrm rot="10800000">
            <a:off x="15737915" y="3954299"/>
            <a:ext cx="0" cy="24726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stealth" w="med" len="med"/>
            <a:tailEnd type="none" w="sm" len="sm"/>
          </a:ln>
        </p:spPr>
      </p:cxnSp>
      <p:cxnSp>
        <p:nvCxnSpPr>
          <p:cNvPr id="2408" name="Google Shape;2408;p122"/>
          <p:cNvCxnSpPr>
            <a:stCxn id="2409" idx="3"/>
            <a:endCxn id="2407" idx="1"/>
          </p:cNvCxnSpPr>
          <p:nvPr/>
        </p:nvCxnSpPr>
        <p:spPr>
          <a:xfrm>
            <a:off x="11120093" y="7166699"/>
            <a:ext cx="26196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stealth" w="med" len="med"/>
            <a:tailEnd type="none" w="sm" len="sm"/>
          </a:ln>
        </p:spPr>
      </p:cxnSp>
      <p:cxnSp>
        <p:nvCxnSpPr>
          <p:cNvPr id="2410" name="Google Shape;2410;p122"/>
          <p:cNvCxnSpPr>
            <a:stCxn id="2409" idx="1"/>
            <a:endCxn id="2411" idx="3"/>
          </p:cNvCxnSpPr>
          <p:nvPr/>
        </p:nvCxnSpPr>
        <p:spPr>
          <a:xfrm rot="10800000">
            <a:off x="4548581" y="7165799"/>
            <a:ext cx="2574900" cy="9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412" name="Google Shape;2412;p122"/>
          <p:cNvCxnSpPr>
            <a:stCxn id="2411" idx="0"/>
            <a:endCxn id="2402" idx="2"/>
          </p:cNvCxnSpPr>
          <p:nvPr/>
        </p:nvCxnSpPr>
        <p:spPr>
          <a:xfrm rot="10800000">
            <a:off x="2550162" y="3952799"/>
            <a:ext cx="0" cy="24732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2402" name="Google Shape;2402;p122"/>
          <p:cNvSpPr/>
          <p:nvPr/>
        </p:nvSpPr>
        <p:spPr>
          <a:xfrm>
            <a:off x="551856" y="2446600"/>
            <a:ext cx="3996612" cy="1506300"/>
          </a:xfrm>
          <a:prstGeom prst="roundRect">
            <a:avLst>
              <a:gd name="adj" fmla="val 1856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3" name="Google Shape;2403;p122"/>
          <p:cNvSpPr/>
          <p:nvPr/>
        </p:nvSpPr>
        <p:spPr>
          <a:xfrm>
            <a:off x="7123481" y="2446600"/>
            <a:ext cx="3996612" cy="1506300"/>
          </a:xfrm>
          <a:prstGeom prst="roundRect">
            <a:avLst>
              <a:gd name="adj" fmla="val 18383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5" name="Google Shape;2405;p122"/>
          <p:cNvSpPr/>
          <p:nvPr/>
        </p:nvSpPr>
        <p:spPr>
          <a:xfrm>
            <a:off x="13739609" y="2447999"/>
            <a:ext cx="3996612" cy="1506300"/>
          </a:xfrm>
          <a:prstGeom prst="roundRect">
            <a:avLst>
              <a:gd name="adj" fmla="val 19345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411" name="Google Shape;2411;p122"/>
          <p:cNvSpPr/>
          <p:nvPr/>
        </p:nvSpPr>
        <p:spPr>
          <a:xfrm>
            <a:off x="551856" y="6425999"/>
            <a:ext cx="3996612" cy="1479600"/>
          </a:xfrm>
          <a:prstGeom prst="roundRect">
            <a:avLst>
              <a:gd name="adj" fmla="val 19319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9" name="Google Shape;2409;p122"/>
          <p:cNvSpPr/>
          <p:nvPr/>
        </p:nvSpPr>
        <p:spPr>
          <a:xfrm>
            <a:off x="7123481" y="6426899"/>
            <a:ext cx="3996612" cy="1479600"/>
          </a:xfrm>
          <a:prstGeom prst="roundRect">
            <a:avLst>
              <a:gd name="adj" fmla="val 19715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7" name="Google Shape;2407;p122"/>
          <p:cNvSpPr/>
          <p:nvPr/>
        </p:nvSpPr>
        <p:spPr>
          <a:xfrm>
            <a:off x="13739609" y="6426899"/>
            <a:ext cx="3996612" cy="1479600"/>
          </a:xfrm>
          <a:prstGeom prst="roundRect">
            <a:avLst>
              <a:gd name="adj" fmla="val 19057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13" name="Google Shape;2413;p122"/>
          <p:cNvSpPr txBox="1"/>
          <p:nvPr/>
        </p:nvSpPr>
        <p:spPr>
          <a:xfrm>
            <a:off x="551850" y="489600"/>
            <a:ext cx="142881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Цикл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/>
          <p:nvPr/>
        </p:nvSpPr>
        <p:spPr>
          <a:xfrm>
            <a:off x="144250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3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3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</a:t>
            </a:r>
            <a:endParaRPr sz="100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презентации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53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Название должности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63" name="Google Shape;863;p5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64" name="Google Shape;864;p5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3" name="Google Shape;873;p54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9577065" y="1224000"/>
            <a:ext cx="8409900" cy="841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4" name="Google Shape;874;p54"/>
          <p:cNvSpPr txBox="1"/>
          <p:nvPr/>
        </p:nvSpPr>
        <p:spPr>
          <a:xfrm>
            <a:off x="551850" y="489600"/>
            <a:ext cx="8592000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Название презентации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551850" y="865440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Название должности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FFFFFF"/>
      </a:accent5>
      <a:accent6>
        <a:srgbClr val="000000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1525</Words>
  <Application>Microsoft Office PowerPoint</Application>
  <PresentationFormat>Произвольный</PresentationFormat>
  <Paragraphs>642</Paragraphs>
  <Slides>77</Slides>
  <Notes>77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77</vt:i4>
      </vt:variant>
    </vt:vector>
  </HeadingPairs>
  <TitlesOfParts>
    <vt:vector size="83" baseType="lpstr">
      <vt:lpstr>Proxima Nova Semibold</vt:lpstr>
      <vt:lpstr>Gill Sans</vt:lpstr>
      <vt:lpstr>Arial</vt:lpstr>
      <vt:lpstr>Proxima Nova</vt:lpstr>
      <vt:lpstr>White Green</vt:lpstr>
      <vt:lpstr>Black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 Windows</cp:lastModifiedBy>
  <cp:revision>1</cp:revision>
  <dcterms:modified xsi:type="dcterms:W3CDTF">2024-12-24T18:29:29Z</dcterms:modified>
</cp:coreProperties>
</file>